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15"/>
  </p:notesMasterIdLst>
  <p:sldIdLst>
    <p:sldId id="256" r:id="rId4"/>
    <p:sldId id="263" r:id="rId5"/>
    <p:sldId id="264" r:id="rId6"/>
    <p:sldId id="266" r:id="rId7"/>
    <p:sldId id="267" r:id="rId8"/>
    <p:sldId id="257" r:id="rId9"/>
    <p:sldId id="258" r:id="rId10"/>
    <p:sldId id="259" r:id="rId11"/>
    <p:sldId id="262" r:id="rId12"/>
    <p:sldId id="260" r:id="rId13"/>
    <p:sldId id="265" r:id="rId1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078593-4576-49AF-886F-486DA8775611}" v="2" dt="2025-05-23T06:54:11.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nawaz ." userId="7eda4c0d162a2218" providerId="LiveId" clId="{D4078593-4576-49AF-886F-486DA8775611}"/>
    <pc:docChg chg="undo custSel addSld modSld">
      <pc:chgData name="Shahnawaz ." userId="7eda4c0d162a2218" providerId="LiveId" clId="{D4078593-4576-49AF-886F-486DA8775611}" dt="2025-05-23T06:58:39.544" v="304" actId="14100"/>
      <pc:docMkLst>
        <pc:docMk/>
      </pc:docMkLst>
      <pc:sldChg chg="addSp modSp mod">
        <pc:chgData name="Shahnawaz ." userId="7eda4c0d162a2218" providerId="LiveId" clId="{D4078593-4576-49AF-886F-486DA8775611}" dt="2025-05-23T06:51:07.686" v="191" actId="20577"/>
        <pc:sldMkLst>
          <pc:docMk/>
          <pc:sldMk cId="0" sldId="256"/>
        </pc:sldMkLst>
        <pc:spChg chg="add mod">
          <ac:chgData name="Shahnawaz ." userId="7eda4c0d162a2218" providerId="LiveId" clId="{D4078593-4576-49AF-886F-486DA8775611}" dt="2025-05-23T06:51:07.686" v="191" actId="20577"/>
          <ac:spMkLst>
            <pc:docMk/>
            <pc:sldMk cId="0" sldId="256"/>
            <ac:spMk id="2" creationId="{15819E2D-0E12-D5C3-9EEF-ECD845ED5B6A}"/>
          </ac:spMkLst>
        </pc:spChg>
        <pc:spChg chg="mod">
          <ac:chgData name="Shahnawaz ." userId="7eda4c0d162a2218" providerId="LiveId" clId="{D4078593-4576-49AF-886F-486DA8775611}" dt="2025-05-23T06:49:32.247" v="172" actId="1076"/>
          <ac:spMkLst>
            <pc:docMk/>
            <pc:sldMk cId="0" sldId="256"/>
            <ac:spMk id="117" creationId="{00000000-0000-0000-0000-000000000000}"/>
          </ac:spMkLst>
        </pc:spChg>
        <pc:spChg chg="mod">
          <ac:chgData name="Shahnawaz ." userId="7eda4c0d162a2218" providerId="LiveId" clId="{D4078593-4576-49AF-886F-486DA8775611}" dt="2025-05-23T06:50:43.565" v="186" actId="20577"/>
          <ac:spMkLst>
            <pc:docMk/>
            <pc:sldMk cId="0" sldId="256"/>
            <ac:spMk id="119" creationId="{00000000-0000-0000-0000-000000000000}"/>
          </ac:spMkLst>
        </pc:spChg>
      </pc:sldChg>
      <pc:sldChg chg="addSp delSp modSp add mod">
        <pc:chgData name="Shahnawaz ." userId="7eda4c0d162a2218" providerId="LiveId" clId="{D4078593-4576-49AF-886F-486DA8775611}" dt="2025-05-23T06:57:38.126" v="284" actId="14100"/>
        <pc:sldMkLst>
          <pc:docMk/>
          <pc:sldMk cId="67967089" sldId="266"/>
        </pc:sldMkLst>
        <pc:spChg chg="del mod">
          <ac:chgData name="Shahnawaz ." userId="7eda4c0d162a2218" providerId="LiveId" clId="{D4078593-4576-49AF-886F-486DA8775611}" dt="2025-05-23T06:57:09.702" v="274" actId="478"/>
          <ac:spMkLst>
            <pc:docMk/>
            <pc:sldMk cId="67967089" sldId="266"/>
            <ac:spMk id="117" creationId="{7378BC90-E66B-52DB-9755-00711A7F710D}"/>
          </ac:spMkLst>
        </pc:spChg>
        <pc:spChg chg="del">
          <ac:chgData name="Shahnawaz ." userId="7eda4c0d162a2218" providerId="LiveId" clId="{D4078593-4576-49AF-886F-486DA8775611}" dt="2025-05-23T06:51:51.451" v="212" actId="478"/>
          <ac:spMkLst>
            <pc:docMk/>
            <pc:sldMk cId="67967089" sldId="266"/>
            <ac:spMk id="119" creationId="{79813930-E24C-36F0-9EB3-20FF81E1D173}"/>
          </ac:spMkLst>
        </pc:spChg>
        <pc:picChg chg="add mod">
          <ac:chgData name="Shahnawaz ." userId="7eda4c0d162a2218" providerId="LiveId" clId="{D4078593-4576-49AF-886F-486DA8775611}" dt="2025-05-23T06:57:14.464" v="276" actId="1076"/>
          <ac:picMkLst>
            <pc:docMk/>
            <pc:sldMk cId="67967089" sldId="266"/>
            <ac:picMk id="3" creationId="{E3B8DC13-5F54-BE34-8537-01F898FC3325}"/>
          </ac:picMkLst>
        </pc:picChg>
        <pc:picChg chg="add mod">
          <ac:chgData name="Shahnawaz ." userId="7eda4c0d162a2218" providerId="LiveId" clId="{D4078593-4576-49AF-886F-486DA8775611}" dt="2025-05-23T06:57:19.866" v="278" actId="14100"/>
          <ac:picMkLst>
            <pc:docMk/>
            <pc:sldMk cId="67967089" sldId="266"/>
            <ac:picMk id="5" creationId="{1A4D0989-8FFB-5881-FC38-D6A4CFA2224B}"/>
          </ac:picMkLst>
        </pc:picChg>
        <pc:picChg chg="add mod">
          <ac:chgData name="Shahnawaz ." userId="7eda4c0d162a2218" providerId="LiveId" clId="{D4078593-4576-49AF-886F-486DA8775611}" dt="2025-05-23T06:57:38.126" v="284" actId="14100"/>
          <ac:picMkLst>
            <pc:docMk/>
            <pc:sldMk cId="67967089" sldId="266"/>
            <ac:picMk id="7" creationId="{05298729-AD25-5D19-170F-74A3AF83D162}"/>
          </ac:picMkLst>
        </pc:picChg>
        <pc:picChg chg="add mod">
          <ac:chgData name="Shahnawaz ." userId="7eda4c0d162a2218" providerId="LiveId" clId="{D4078593-4576-49AF-886F-486DA8775611}" dt="2025-05-23T06:57:26.412" v="280" actId="14100"/>
          <ac:picMkLst>
            <pc:docMk/>
            <pc:sldMk cId="67967089" sldId="266"/>
            <ac:picMk id="9" creationId="{AA3BAEB1-85B5-42AB-2F8D-506140951F00}"/>
          </ac:picMkLst>
        </pc:picChg>
        <pc:picChg chg="add del mod">
          <ac:chgData name="Shahnawaz ." userId="7eda4c0d162a2218" providerId="LiveId" clId="{D4078593-4576-49AF-886F-486DA8775611}" dt="2025-05-23T06:56:32.678" v="263" actId="478"/>
          <ac:picMkLst>
            <pc:docMk/>
            <pc:sldMk cId="67967089" sldId="266"/>
            <ac:picMk id="11" creationId="{CB1CE0B2-1DA0-BCB5-4603-6BF0683B5384}"/>
          </ac:picMkLst>
        </pc:picChg>
        <pc:picChg chg="add mod">
          <ac:chgData name="Shahnawaz ." userId="7eda4c0d162a2218" providerId="LiveId" clId="{D4078593-4576-49AF-886F-486DA8775611}" dt="2025-05-23T06:57:34.994" v="283" actId="14100"/>
          <ac:picMkLst>
            <pc:docMk/>
            <pc:sldMk cId="67967089" sldId="266"/>
            <ac:picMk id="13" creationId="{BB40EE84-A3BA-5DBC-5F30-7427A315E851}"/>
          </ac:picMkLst>
        </pc:picChg>
        <pc:picChg chg="add del mod">
          <ac:chgData name="Shahnawaz ." userId="7eda4c0d162a2218" providerId="LiveId" clId="{D4078593-4576-49AF-886F-486DA8775611}" dt="2025-05-23T06:56:28.416" v="262" actId="478"/>
          <ac:picMkLst>
            <pc:docMk/>
            <pc:sldMk cId="67967089" sldId="266"/>
            <ac:picMk id="15" creationId="{AF6BB7F5-C849-7FE1-70EB-C69746124D5D}"/>
          </ac:picMkLst>
        </pc:picChg>
        <pc:picChg chg="add del mod">
          <ac:chgData name="Shahnawaz ." userId="7eda4c0d162a2218" providerId="LiveId" clId="{D4078593-4576-49AF-886F-486DA8775611}" dt="2025-05-23T06:56:26.554" v="261" actId="478"/>
          <ac:picMkLst>
            <pc:docMk/>
            <pc:sldMk cId="67967089" sldId="266"/>
            <ac:picMk id="17" creationId="{2BD0AECD-0CCE-E09C-74BF-0C4A31992487}"/>
          </ac:picMkLst>
        </pc:picChg>
        <pc:picChg chg="add del mod">
          <ac:chgData name="Shahnawaz ." userId="7eda4c0d162a2218" providerId="LiveId" clId="{D4078593-4576-49AF-886F-486DA8775611}" dt="2025-05-23T06:56:24.149" v="260" actId="478"/>
          <ac:picMkLst>
            <pc:docMk/>
            <pc:sldMk cId="67967089" sldId="266"/>
            <ac:picMk id="19" creationId="{74A3082D-D98C-E599-E2C3-2FC47D5B1BAE}"/>
          </ac:picMkLst>
        </pc:picChg>
        <pc:picChg chg="add del mod">
          <ac:chgData name="Shahnawaz ." userId="7eda4c0d162a2218" providerId="LiveId" clId="{D4078593-4576-49AF-886F-486DA8775611}" dt="2025-05-23T06:56:34.812" v="264" actId="478"/>
          <ac:picMkLst>
            <pc:docMk/>
            <pc:sldMk cId="67967089" sldId="266"/>
            <ac:picMk id="21" creationId="{94ACF8FA-7919-B1E0-5B12-238752E86563}"/>
          </ac:picMkLst>
        </pc:picChg>
      </pc:sldChg>
      <pc:sldChg chg="delSp modSp add mod">
        <pc:chgData name="Shahnawaz ." userId="7eda4c0d162a2218" providerId="LiveId" clId="{D4078593-4576-49AF-886F-486DA8775611}" dt="2025-05-23T06:58:39.544" v="304" actId="14100"/>
        <pc:sldMkLst>
          <pc:docMk/>
          <pc:sldMk cId="4094277806" sldId="267"/>
        </pc:sldMkLst>
        <pc:spChg chg="del">
          <ac:chgData name="Shahnawaz ." userId="7eda4c0d162a2218" providerId="LiveId" clId="{D4078593-4576-49AF-886F-486DA8775611}" dt="2025-05-23T06:58:02.446" v="291" actId="478"/>
          <ac:spMkLst>
            <pc:docMk/>
            <pc:sldMk cId="4094277806" sldId="267"/>
            <ac:spMk id="117" creationId="{48FD6B00-30F2-CBD0-3E98-2489D30738D6}"/>
          </ac:spMkLst>
        </pc:spChg>
        <pc:picChg chg="del">
          <ac:chgData name="Shahnawaz ." userId="7eda4c0d162a2218" providerId="LiveId" clId="{D4078593-4576-49AF-886F-486DA8775611}" dt="2025-05-23T06:57:44.859" v="286" actId="478"/>
          <ac:picMkLst>
            <pc:docMk/>
            <pc:sldMk cId="4094277806" sldId="267"/>
            <ac:picMk id="3" creationId="{5BA6098C-4C5C-702A-1ED2-C2025487FEC6}"/>
          </ac:picMkLst>
        </pc:picChg>
        <pc:picChg chg="del">
          <ac:chgData name="Shahnawaz ." userId="7eda4c0d162a2218" providerId="LiveId" clId="{D4078593-4576-49AF-886F-486DA8775611}" dt="2025-05-23T06:57:46.266" v="287" actId="478"/>
          <ac:picMkLst>
            <pc:docMk/>
            <pc:sldMk cId="4094277806" sldId="267"/>
            <ac:picMk id="5" creationId="{0E14B000-2DAD-614C-15C6-2D0FD5BBD519}"/>
          </ac:picMkLst>
        </pc:picChg>
        <pc:picChg chg="del">
          <ac:chgData name="Shahnawaz ." userId="7eda4c0d162a2218" providerId="LiveId" clId="{D4078593-4576-49AF-886F-486DA8775611}" dt="2025-05-23T06:57:49.067" v="288" actId="478"/>
          <ac:picMkLst>
            <pc:docMk/>
            <pc:sldMk cId="4094277806" sldId="267"/>
            <ac:picMk id="7" creationId="{1CA16B1E-76C7-BBF1-4986-EA481D8D6AFC}"/>
          </ac:picMkLst>
        </pc:picChg>
        <pc:picChg chg="del">
          <ac:chgData name="Shahnawaz ." userId="7eda4c0d162a2218" providerId="LiveId" clId="{D4078593-4576-49AF-886F-486DA8775611}" dt="2025-05-23T06:57:43.270" v="285" actId="478"/>
          <ac:picMkLst>
            <pc:docMk/>
            <pc:sldMk cId="4094277806" sldId="267"/>
            <ac:picMk id="9" creationId="{07A9DF0F-D556-986D-5012-2A25A16DCC4C}"/>
          </ac:picMkLst>
        </pc:picChg>
        <pc:picChg chg="mod">
          <ac:chgData name="Shahnawaz ." userId="7eda4c0d162a2218" providerId="LiveId" clId="{D4078593-4576-49AF-886F-486DA8775611}" dt="2025-05-23T06:58:36.347" v="303" actId="1076"/>
          <ac:picMkLst>
            <pc:docMk/>
            <pc:sldMk cId="4094277806" sldId="267"/>
            <ac:picMk id="11" creationId="{99E03053-4156-226C-50D6-4BF64E80EB42}"/>
          </ac:picMkLst>
        </pc:picChg>
        <pc:picChg chg="del">
          <ac:chgData name="Shahnawaz ." userId="7eda4c0d162a2218" providerId="LiveId" clId="{D4078593-4576-49AF-886F-486DA8775611}" dt="2025-05-23T06:57:55.321" v="289" actId="478"/>
          <ac:picMkLst>
            <pc:docMk/>
            <pc:sldMk cId="4094277806" sldId="267"/>
            <ac:picMk id="13" creationId="{17F7B740-5994-A5DB-2111-65A7EDC8B54D}"/>
          </ac:picMkLst>
        </pc:picChg>
        <pc:picChg chg="mod">
          <ac:chgData name="Shahnawaz ." userId="7eda4c0d162a2218" providerId="LiveId" clId="{D4078593-4576-49AF-886F-486DA8775611}" dt="2025-05-23T06:58:31.605" v="301" actId="14100"/>
          <ac:picMkLst>
            <pc:docMk/>
            <pc:sldMk cId="4094277806" sldId="267"/>
            <ac:picMk id="15" creationId="{D42883AA-DC8D-3BF0-EBAA-12C76901A712}"/>
          </ac:picMkLst>
        </pc:picChg>
        <pc:picChg chg="mod">
          <ac:chgData name="Shahnawaz ." userId="7eda4c0d162a2218" providerId="LiveId" clId="{D4078593-4576-49AF-886F-486DA8775611}" dt="2025-05-23T06:58:28.196" v="300" actId="14100"/>
          <ac:picMkLst>
            <pc:docMk/>
            <pc:sldMk cId="4094277806" sldId="267"/>
            <ac:picMk id="17" creationId="{10687B86-983F-3311-0E70-EA046CD5B163}"/>
          </ac:picMkLst>
        </pc:picChg>
        <pc:picChg chg="mod">
          <ac:chgData name="Shahnawaz ." userId="7eda4c0d162a2218" providerId="LiveId" clId="{D4078593-4576-49AF-886F-486DA8775611}" dt="2025-05-23T06:58:23.986" v="298" actId="14100"/>
          <ac:picMkLst>
            <pc:docMk/>
            <pc:sldMk cId="4094277806" sldId="267"/>
            <ac:picMk id="19" creationId="{775C0233-DFAE-9CBB-6D66-8FE918D714D4}"/>
          </ac:picMkLst>
        </pc:picChg>
        <pc:picChg chg="mod">
          <ac:chgData name="Shahnawaz ." userId="7eda4c0d162a2218" providerId="LiveId" clId="{D4078593-4576-49AF-886F-486DA8775611}" dt="2025-05-23T06:58:39.544" v="304" actId="14100"/>
          <ac:picMkLst>
            <pc:docMk/>
            <pc:sldMk cId="4094277806" sldId="267"/>
            <ac:picMk id="21" creationId="{D2D03441-B304-FF19-D2D1-23CDB69B273E}"/>
          </ac:picMkLst>
        </pc:picChg>
      </pc:sldChg>
    </pc:docChg>
  </pc:docChgLst>
  <pc:docChgLst>
    <pc:chgData name="Shahnawaz ." userId="7eda4c0d162a2218" providerId="LiveId" clId="{36693322-63F5-4F8F-A2F8-1BA410C18203}"/>
    <pc:docChg chg="modSld">
      <pc:chgData name="Shahnawaz ." userId="7eda4c0d162a2218" providerId="LiveId" clId="{36693322-63F5-4F8F-A2F8-1BA410C18203}" dt="2024-03-15T09:53:13.398" v="19" actId="20577"/>
      <pc:docMkLst>
        <pc:docMk/>
      </pc:docMkLst>
      <pc:sldChg chg="modSp mod">
        <pc:chgData name="Shahnawaz ." userId="7eda4c0d162a2218" providerId="LiveId" clId="{36693322-63F5-4F8F-A2F8-1BA410C18203}" dt="2024-03-15T09:53:13.398" v="19" actId="20577"/>
        <pc:sldMkLst>
          <pc:docMk/>
          <pc:sldMk cId="0" sldId="256"/>
        </pc:sldMkLst>
      </pc:sldChg>
    </pc:docChg>
  </pc:docChgLst>
  <pc:docChgLst>
    <pc:chgData name="Shahnawaz ." userId="7eda4c0d162a2218" providerId="LiveId" clId="{1004BB23-4D4D-4E24-8BEA-AA1AD96E72ED}"/>
    <pc:docChg chg="undo custSel modSld">
      <pc:chgData name="Shahnawaz ." userId="7eda4c0d162a2218" providerId="LiveId" clId="{1004BB23-4D4D-4E24-8BEA-AA1AD96E72ED}" dt="2024-12-18T09:07:08.546" v="13" actId="20577"/>
      <pc:docMkLst>
        <pc:docMk/>
      </pc:docMkLst>
      <pc:sldChg chg="modSp mod">
        <pc:chgData name="Shahnawaz ." userId="7eda4c0d162a2218" providerId="LiveId" clId="{1004BB23-4D4D-4E24-8BEA-AA1AD96E72ED}" dt="2024-12-18T09:07:08.546" v="13" actId="20577"/>
        <pc:sldMkLst>
          <pc:docMk/>
          <pc:sldMk cId="0" sldId="256"/>
        </pc:sldMkLst>
      </pc:sldChg>
    </pc:docChg>
  </pc:docChgLst>
  <pc:docChgLst>
    <pc:chgData name="Shahnawaz ." userId="7eda4c0d162a2218" providerId="LiveId" clId="{3D054C62-0F08-4E05-8AD5-97F8429A78E5}"/>
    <pc:docChg chg="custSel modSld">
      <pc:chgData name="Shahnawaz ." userId="7eda4c0d162a2218" providerId="LiveId" clId="{3D054C62-0F08-4E05-8AD5-97F8429A78E5}" dt="2024-12-18T09:10:09.249" v="34" actId="20577"/>
      <pc:docMkLst>
        <pc:docMk/>
      </pc:docMkLst>
      <pc:sldChg chg="modSp mod">
        <pc:chgData name="Shahnawaz ." userId="7eda4c0d162a2218" providerId="LiveId" clId="{3D054C62-0F08-4E05-8AD5-97F8429A78E5}" dt="2024-12-18T09:10:09.249" v="34" actId="20577"/>
        <pc:sldMkLst>
          <pc:docMk/>
          <pc:sldMk cId="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F0532188-7701-43DF-A3FE-CB079BE07B5E}" type="datetimeFigureOut">
              <a:rPr lang="en-US" smtClean="0"/>
              <a:t>5/23/2025</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5143EA0-1C4C-4699-807E-1CF558DBE5D9}" type="slidenum">
              <a:rPr lang="en-US" smtClean="0"/>
              <a:t>‹#›</a:t>
            </a:fld>
            <a:endParaRPr lang="en-US"/>
          </a:p>
        </p:txBody>
      </p:sp>
    </p:spTree>
    <p:extLst>
      <p:ext uri="{BB962C8B-B14F-4D97-AF65-F5344CB8AC3E}">
        <p14:creationId xmlns:p14="http://schemas.microsoft.com/office/powerpoint/2010/main" val="299717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Immersive and Interactive Learning, Personalized and Gamified Education, Comprehensive Anatomy Knowledge, Enhanced Visualization and Exploration</a:t>
            </a:r>
            <a:endParaRPr lang="en-US" dirty="0"/>
          </a:p>
        </p:txBody>
      </p:sp>
      <p:sp>
        <p:nvSpPr>
          <p:cNvPr id="4" name="Slide Number Placeholder 3"/>
          <p:cNvSpPr>
            <a:spLocks noGrp="1"/>
          </p:cNvSpPr>
          <p:nvPr>
            <p:ph type="sldNum" sz="quarter" idx="5"/>
          </p:nvPr>
        </p:nvSpPr>
        <p:spPr/>
        <p:txBody>
          <a:bodyPr/>
          <a:lstStyle/>
          <a:p>
            <a:fld id="{05143EA0-1C4C-4699-807E-1CF558DBE5D9}" type="slidenum">
              <a:rPr lang="en-US" smtClean="0"/>
              <a:t>6</a:t>
            </a:fld>
            <a:endParaRPr lang="en-US"/>
          </a:p>
        </p:txBody>
      </p:sp>
    </p:spTree>
    <p:extLst>
      <p:ext uri="{BB962C8B-B14F-4D97-AF65-F5344CB8AC3E}">
        <p14:creationId xmlns:p14="http://schemas.microsoft.com/office/powerpoint/2010/main" val="333609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25" name="PlaceHolder 2"/>
          <p:cNvSpPr>
            <a:spLocks noGrp="1"/>
          </p:cNvSpPr>
          <p:nvPr>
            <p:ph/>
          </p:nvPr>
        </p:nvSpPr>
        <p:spPr>
          <a:xfrm>
            <a:off x="727560" y="160272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26" name="PlaceHolder 3"/>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28"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29"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0"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1" name="PlaceHolder 5"/>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33" name="PlaceHolder 2"/>
          <p:cNvSpPr>
            <a:spLocks noGrp="1"/>
          </p:cNvSpPr>
          <p:nvPr>
            <p:ph/>
          </p:nvPr>
        </p:nvSpPr>
        <p:spPr>
          <a:xfrm>
            <a:off x="72756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4" name="PlaceHolder 3"/>
          <p:cNvSpPr>
            <a:spLocks noGrp="1"/>
          </p:cNvSpPr>
          <p:nvPr>
            <p:ph/>
          </p:nvPr>
        </p:nvSpPr>
        <p:spPr>
          <a:xfrm>
            <a:off x="443772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5" name="PlaceHolder 4"/>
          <p:cNvSpPr>
            <a:spLocks noGrp="1"/>
          </p:cNvSpPr>
          <p:nvPr>
            <p:ph/>
          </p:nvPr>
        </p:nvSpPr>
        <p:spPr>
          <a:xfrm>
            <a:off x="814788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6" name="PlaceHolder 5"/>
          <p:cNvSpPr>
            <a:spLocks noGrp="1"/>
          </p:cNvSpPr>
          <p:nvPr>
            <p:ph/>
          </p:nvPr>
        </p:nvSpPr>
        <p:spPr>
          <a:xfrm>
            <a:off x="72756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7" name="PlaceHolder 6"/>
          <p:cNvSpPr>
            <a:spLocks noGrp="1"/>
          </p:cNvSpPr>
          <p:nvPr>
            <p:ph/>
          </p:nvPr>
        </p:nvSpPr>
        <p:spPr>
          <a:xfrm>
            <a:off x="443772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38" name="PlaceHolder 7"/>
          <p:cNvSpPr>
            <a:spLocks noGrp="1"/>
          </p:cNvSpPr>
          <p:nvPr>
            <p:ph/>
          </p:nvPr>
        </p:nvSpPr>
        <p:spPr>
          <a:xfrm>
            <a:off x="814788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3" name="PlaceHolder 2"/>
          <p:cNvSpPr>
            <a:spLocks noGrp="1"/>
          </p:cNvSpPr>
          <p:nvPr>
            <p:ph type="subTitle"/>
          </p:nvPr>
        </p:nvSpPr>
        <p:spPr>
          <a:xfrm>
            <a:off x="727560" y="16027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5" name="PlaceHolder 2"/>
          <p:cNvSpPr>
            <a:spLocks noGrp="1"/>
          </p:cNvSpPr>
          <p:nvPr>
            <p:ph/>
          </p:nvPr>
        </p:nvSpPr>
        <p:spPr>
          <a:xfrm>
            <a:off x="727560" y="1602720"/>
            <a:ext cx="1097244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7"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48"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600000" y="180000"/>
            <a:ext cx="839052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52"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3"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4"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4" name="PlaceHolder 2"/>
          <p:cNvSpPr>
            <a:spLocks noGrp="1"/>
          </p:cNvSpPr>
          <p:nvPr>
            <p:ph type="subTitle"/>
          </p:nvPr>
        </p:nvSpPr>
        <p:spPr>
          <a:xfrm>
            <a:off x="727560" y="16027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56"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7"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58" name="PlaceHolder 4"/>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0"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1"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2" name="PlaceHolder 4"/>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4" name="PlaceHolder 2"/>
          <p:cNvSpPr>
            <a:spLocks noGrp="1"/>
          </p:cNvSpPr>
          <p:nvPr>
            <p:ph/>
          </p:nvPr>
        </p:nvSpPr>
        <p:spPr>
          <a:xfrm>
            <a:off x="727560" y="160272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5" name="PlaceHolder 3"/>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7"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8"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69"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0" name="PlaceHolder 5"/>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72" name="PlaceHolder 2"/>
          <p:cNvSpPr>
            <a:spLocks noGrp="1"/>
          </p:cNvSpPr>
          <p:nvPr>
            <p:ph/>
          </p:nvPr>
        </p:nvSpPr>
        <p:spPr>
          <a:xfrm>
            <a:off x="72756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3" name="PlaceHolder 3"/>
          <p:cNvSpPr>
            <a:spLocks noGrp="1"/>
          </p:cNvSpPr>
          <p:nvPr>
            <p:ph/>
          </p:nvPr>
        </p:nvSpPr>
        <p:spPr>
          <a:xfrm>
            <a:off x="443772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4" name="PlaceHolder 4"/>
          <p:cNvSpPr>
            <a:spLocks noGrp="1"/>
          </p:cNvSpPr>
          <p:nvPr>
            <p:ph/>
          </p:nvPr>
        </p:nvSpPr>
        <p:spPr>
          <a:xfrm>
            <a:off x="814788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5" name="PlaceHolder 5"/>
          <p:cNvSpPr>
            <a:spLocks noGrp="1"/>
          </p:cNvSpPr>
          <p:nvPr>
            <p:ph/>
          </p:nvPr>
        </p:nvSpPr>
        <p:spPr>
          <a:xfrm>
            <a:off x="72756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6" name="PlaceHolder 6"/>
          <p:cNvSpPr>
            <a:spLocks noGrp="1"/>
          </p:cNvSpPr>
          <p:nvPr>
            <p:ph/>
          </p:nvPr>
        </p:nvSpPr>
        <p:spPr>
          <a:xfrm>
            <a:off x="443772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77" name="PlaceHolder 7"/>
          <p:cNvSpPr>
            <a:spLocks noGrp="1"/>
          </p:cNvSpPr>
          <p:nvPr>
            <p:ph/>
          </p:nvPr>
        </p:nvSpPr>
        <p:spPr>
          <a:xfrm>
            <a:off x="814788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82" name="PlaceHolder 2"/>
          <p:cNvSpPr>
            <a:spLocks noGrp="1"/>
          </p:cNvSpPr>
          <p:nvPr>
            <p:ph type="subTitle"/>
          </p:nvPr>
        </p:nvSpPr>
        <p:spPr>
          <a:xfrm>
            <a:off x="727560" y="16027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84" name="PlaceHolder 2"/>
          <p:cNvSpPr>
            <a:spLocks noGrp="1"/>
          </p:cNvSpPr>
          <p:nvPr>
            <p:ph/>
          </p:nvPr>
        </p:nvSpPr>
        <p:spPr>
          <a:xfrm>
            <a:off x="727560" y="1602720"/>
            <a:ext cx="1097244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86"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87"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6" name="PlaceHolder 2"/>
          <p:cNvSpPr>
            <a:spLocks noGrp="1"/>
          </p:cNvSpPr>
          <p:nvPr>
            <p:ph/>
          </p:nvPr>
        </p:nvSpPr>
        <p:spPr>
          <a:xfrm>
            <a:off x="727560" y="1602720"/>
            <a:ext cx="1097244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3600000" y="180000"/>
            <a:ext cx="839052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91"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92"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93"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95"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96"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97" name="PlaceHolder 4"/>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99"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0"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1" name="PlaceHolder 4"/>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103" name="PlaceHolder 2"/>
          <p:cNvSpPr>
            <a:spLocks noGrp="1"/>
          </p:cNvSpPr>
          <p:nvPr>
            <p:ph/>
          </p:nvPr>
        </p:nvSpPr>
        <p:spPr>
          <a:xfrm>
            <a:off x="727560" y="160272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4" name="PlaceHolder 3"/>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106"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7"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8"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09" name="PlaceHolder 5"/>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111" name="PlaceHolder 2"/>
          <p:cNvSpPr>
            <a:spLocks noGrp="1"/>
          </p:cNvSpPr>
          <p:nvPr>
            <p:ph/>
          </p:nvPr>
        </p:nvSpPr>
        <p:spPr>
          <a:xfrm>
            <a:off x="72756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12" name="PlaceHolder 3"/>
          <p:cNvSpPr>
            <a:spLocks noGrp="1"/>
          </p:cNvSpPr>
          <p:nvPr>
            <p:ph/>
          </p:nvPr>
        </p:nvSpPr>
        <p:spPr>
          <a:xfrm>
            <a:off x="443772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13" name="PlaceHolder 4"/>
          <p:cNvSpPr>
            <a:spLocks noGrp="1"/>
          </p:cNvSpPr>
          <p:nvPr>
            <p:ph/>
          </p:nvPr>
        </p:nvSpPr>
        <p:spPr>
          <a:xfrm>
            <a:off x="8147880" y="160272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14" name="PlaceHolder 5"/>
          <p:cNvSpPr>
            <a:spLocks noGrp="1"/>
          </p:cNvSpPr>
          <p:nvPr>
            <p:ph/>
          </p:nvPr>
        </p:nvSpPr>
        <p:spPr>
          <a:xfrm>
            <a:off x="72756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15" name="PlaceHolder 6"/>
          <p:cNvSpPr>
            <a:spLocks noGrp="1"/>
          </p:cNvSpPr>
          <p:nvPr>
            <p:ph/>
          </p:nvPr>
        </p:nvSpPr>
        <p:spPr>
          <a:xfrm>
            <a:off x="443772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16" name="PlaceHolder 7"/>
          <p:cNvSpPr>
            <a:spLocks noGrp="1"/>
          </p:cNvSpPr>
          <p:nvPr>
            <p:ph/>
          </p:nvPr>
        </p:nvSpPr>
        <p:spPr>
          <a:xfrm>
            <a:off x="8147880" y="3680280"/>
            <a:ext cx="35330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8"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9"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600000" y="180000"/>
            <a:ext cx="839052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13"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4" name="PlaceHolder 3"/>
          <p:cNvSpPr>
            <a:spLocks noGrp="1"/>
          </p:cNvSpPr>
          <p:nvPr>
            <p:ph/>
          </p:nvPr>
        </p:nvSpPr>
        <p:spPr>
          <a:xfrm>
            <a:off x="635004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5" name="PlaceHolder 4"/>
          <p:cNvSpPr>
            <a:spLocks noGrp="1"/>
          </p:cNvSpPr>
          <p:nvPr>
            <p:ph/>
          </p:nvPr>
        </p:nvSpPr>
        <p:spPr>
          <a:xfrm>
            <a:off x="72756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17" name="PlaceHolder 2"/>
          <p:cNvSpPr>
            <a:spLocks noGrp="1"/>
          </p:cNvSpPr>
          <p:nvPr>
            <p:ph/>
          </p:nvPr>
        </p:nvSpPr>
        <p:spPr>
          <a:xfrm>
            <a:off x="727560" y="1602720"/>
            <a:ext cx="5354280" cy="397728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8"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19" name="PlaceHolder 4"/>
          <p:cNvSpPr>
            <a:spLocks noGrp="1"/>
          </p:cNvSpPr>
          <p:nvPr>
            <p:ph/>
          </p:nvPr>
        </p:nvSpPr>
        <p:spPr>
          <a:xfrm>
            <a:off x="6350040" y="368028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endParaRPr lang="en-IN" sz="4400" b="0" strike="noStrike" spc="-1">
              <a:solidFill>
                <a:srgbClr val="000000"/>
              </a:solidFill>
              <a:latin typeface="Arial"/>
            </a:endParaRPr>
          </a:p>
        </p:txBody>
      </p:sp>
      <p:sp>
        <p:nvSpPr>
          <p:cNvPr id="21" name="PlaceHolder 2"/>
          <p:cNvSpPr>
            <a:spLocks noGrp="1"/>
          </p:cNvSpPr>
          <p:nvPr>
            <p:ph/>
          </p:nvPr>
        </p:nvSpPr>
        <p:spPr>
          <a:xfrm>
            <a:off x="72756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22" name="PlaceHolder 3"/>
          <p:cNvSpPr>
            <a:spLocks noGrp="1"/>
          </p:cNvSpPr>
          <p:nvPr>
            <p:ph/>
          </p:nvPr>
        </p:nvSpPr>
        <p:spPr>
          <a:xfrm>
            <a:off x="6350040" y="1602720"/>
            <a:ext cx="535428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
        <p:nvSpPr>
          <p:cNvPr id="23" name="PlaceHolder 4"/>
          <p:cNvSpPr>
            <a:spLocks noGrp="1"/>
          </p:cNvSpPr>
          <p:nvPr>
            <p:ph/>
          </p:nvPr>
        </p:nvSpPr>
        <p:spPr>
          <a:xfrm>
            <a:off x="727560" y="3680280"/>
            <a:ext cx="10972440" cy="1896840"/>
          </a:xfrm>
          <a:prstGeom prst="rect">
            <a:avLst/>
          </a:prstGeom>
          <a:noFill/>
          <a:ln w="0">
            <a:noFill/>
          </a:ln>
        </p:spPr>
        <p:txBody>
          <a:bodyPr lIns="0" tIns="0" rIns="0" bIns="0" anchor="t">
            <a:normAutofit/>
          </a:bodyPr>
          <a:lstStyle/>
          <a:p>
            <a:pPr indent="0">
              <a:spcBef>
                <a:spcPts val="1417"/>
              </a:spcBef>
              <a:buNone/>
            </a:pPr>
            <a:endParaRPr lang="en-IN"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240000" y="158400"/>
            <a:ext cx="8952120" cy="1144800"/>
          </a:xfrm>
          <a:prstGeom prst="rect">
            <a:avLst/>
          </a:prstGeom>
          <a:noFill/>
          <a:ln w="0">
            <a:noFill/>
          </a:ln>
        </p:spPr>
        <p:txBody>
          <a:bodyPr lIns="0" tIns="0" rIns="0" bIns="0" anchor="ctr">
            <a:noAutofit/>
          </a:bodyPr>
          <a:lstStyle/>
          <a:p>
            <a:pPr indent="0" algn="ctr">
              <a:buNone/>
            </a:pPr>
            <a:r>
              <a:rPr lang="en-IN" sz="4400" b="0" strike="noStrike" spc="-1">
                <a:solidFill>
                  <a:srgbClr val="000000"/>
                </a:solidFill>
                <a:latin typeface="Arial"/>
              </a:rPr>
              <a:t>Click to edit the title text format</a:t>
            </a: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pic>
        <p:nvPicPr>
          <p:cNvPr id="2" name="Picture 1"/>
          <p:cNvPicPr/>
          <p:nvPr/>
        </p:nvPicPr>
        <p:blipFill>
          <a:blip r:embed="rId14"/>
          <a:stretch/>
        </p:blipFill>
        <p:spPr>
          <a:xfrm>
            <a:off x="180000" y="180000"/>
            <a:ext cx="2914200" cy="835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600000" y="180000"/>
            <a:ext cx="8390520" cy="1144800"/>
          </a:xfrm>
          <a:prstGeom prst="rect">
            <a:avLst/>
          </a:prstGeom>
          <a:noFill/>
          <a:ln w="0">
            <a:noFill/>
          </a:ln>
        </p:spPr>
        <p:txBody>
          <a:bodyPr lIns="0" tIns="0" rIns="0" bIns="0" anchor="ctr">
            <a:noAutofit/>
          </a:bodyPr>
          <a:lstStyle/>
          <a:p>
            <a:pPr indent="0" algn="ctr">
              <a:buNone/>
            </a:pPr>
            <a:r>
              <a:rPr lang="en-IN" sz="4400" b="0" strike="noStrike" spc="-1">
                <a:solidFill>
                  <a:srgbClr val="000000"/>
                </a:solidFill>
                <a:latin typeface="Arial"/>
              </a:rPr>
              <a:t>Click to edit the title text format</a:t>
            </a:r>
          </a:p>
        </p:txBody>
      </p:sp>
      <p:sp>
        <p:nvSpPr>
          <p:cNvPr id="40" name="PlaceHolder 2"/>
          <p:cNvSpPr>
            <a:spLocks noGrp="1"/>
          </p:cNvSpPr>
          <p:nvPr>
            <p:ph type="body"/>
          </p:nvPr>
        </p:nvSpPr>
        <p:spPr>
          <a:xfrm>
            <a:off x="727560" y="16027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pic>
        <p:nvPicPr>
          <p:cNvPr id="41" name="Picture 40"/>
          <p:cNvPicPr/>
          <p:nvPr/>
        </p:nvPicPr>
        <p:blipFill>
          <a:blip r:embed="rId14"/>
          <a:stretch/>
        </p:blipFill>
        <p:spPr>
          <a:xfrm>
            <a:off x="180360" y="180360"/>
            <a:ext cx="2914200" cy="835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564000" y="115200"/>
            <a:ext cx="8592120" cy="1144800"/>
          </a:xfrm>
          <a:prstGeom prst="rect">
            <a:avLst/>
          </a:prstGeom>
          <a:noFill/>
          <a:ln w="0">
            <a:noFill/>
          </a:ln>
        </p:spPr>
        <p:txBody>
          <a:bodyPr lIns="0" tIns="0" rIns="0" bIns="0" anchor="ctr">
            <a:noAutofit/>
          </a:bodyPr>
          <a:lstStyle/>
          <a:p>
            <a:pPr indent="0" algn="ctr">
              <a:buNone/>
            </a:pPr>
            <a:r>
              <a:rPr lang="en-IN" sz="4400" b="0" strike="noStrike" spc="-1">
                <a:solidFill>
                  <a:srgbClr val="000000"/>
                </a:solidFill>
                <a:latin typeface="Arial"/>
              </a:rPr>
              <a:t>Click to edit the title text format</a:t>
            </a:r>
          </a:p>
        </p:txBody>
      </p:sp>
      <p:sp>
        <p:nvSpPr>
          <p:cNvPr id="79" name="PlaceHolder 2"/>
          <p:cNvSpPr>
            <a:spLocks noGrp="1"/>
          </p:cNvSpPr>
          <p:nvPr>
            <p:ph type="body"/>
          </p:nvPr>
        </p:nvSpPr>
        <p:spPr>
          <a:xfrm>
            <a:off x="547560" y="162000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pic>
        <p:nvPicPr>
          <p:cNvPr id="80" name="Picture 79"/>
          <p:cNvPicPr/>
          <p:nvPr/>
        </p:nvPicPr>
        <p:blipFill>
          <a:blip r:embed="rId14"/>
          <a:stretch/>
        </p:blipFill>
        <p:spPr>
          <a:xfrm>
            <a:off x="180360" y="180360"/>
            <a:ext cx="2914200" cy="8355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0" y="1104955"/>
            <a:ext cx="11816080" cy="137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685165" marR="700405">
              <a:spcBef>
                <a:spcPts val="15"/>
              </a:spcBef>
              <a:spcAft>
                <a:spcPts val="0"/>
              </a:spcAft>
            </a:pPr>
            <a:r>
              <a:rPr lang="en-US" sz="3200" b="1" dirty="0">
                <a:effectLst/>
                <a:latin typeface="Calibri" panose="020F0502020204030204" pitchFamily="34" charset="0"/>
                <a:ea typeface="Calibri" panose="020F0502020204030204" pitchFamily="34" charset="0"/>
                <a:cs typeface="Calibri" panose="020F0502020204030204" pitchFamily="34" charset="0"/>
              </a:rPr>
              <a:t>Exploring the Potential of Augmented Reality Technology for Comprehensive and In-Depth Human Anatomy Learning 			</a:t>
            </a:r>
            <a:endParaRPr lang="en-IN" sz="3200" b="1" strike="noStrike"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18" name="CustomShape 2"/>
          <p:cNvSpPr/>
          <p:nvPr/>
        </p:nvSpPr>
        <p:spPr>
          <a:xfrm>
            <a:off x="3178440" y="396000"/>
            <a:ext cx="888156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119" name="CustomShape 3"/>
          <p:cNvSpPr/>
          <p:nvPr/>
        </p:nvSpPr>
        <p:spPr>
          <a:xfrm>
            <a:off x="671560" y="2346960"/>
            <a:ext cx="11144520" cy="189379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360"/>
              </a:spcBef>
              <a:tabLst>
                <a:tab pos="0" algn="l"/>
              </a:tabLst>
            </a:pPr>
            <a:r>
              <a:rPr lang="en-US" sz="1800" b="1" strike="noStrike" spc="-1" dirty="0">
                <a:solidFill>
                  <a:srgbClr val="000000"/>
                </a:solidFill>
                <a:latin typeface="Calibri"/>
                <a:ea typeface="Calibri"/>
              </a:rPr>
              <a:t>Group ID</a:t>
            </a:r>
            <a:r>
              <a:rPr lang="en-US" sz="1800" b="0" strike="noStrike" spc="-1" dirty="0">
                <a:solidFill>
                  <a:srgbClr val="000000"/>
                </a:solidFill>
                <a:latin typeface="Calibri"/>
                <a:ea typeface="Calibri"/>
              </a:rPr>
              <a:t>:	 </a:t>
            </a:r>
            <a:r>
              <a:rPr lang="en-US" sz="1800" b="0" strike="noStrike" spc="-1" dirty="0">
                <a:solidFill>
                  <a:srgbClr val="000000"/>
                </a:solidFill>
                <a:latin typeface="Calibri"/>
                <a:ea typeface="DejaVu Sans"/>
              </a:rPr>
              <a:t>PCSE25-66</a:t>
            </a:r>
            <a:endParaRPr lang="en-IN" sz="1800" b="0" strike="noStrike" spc="-1" dirty="0">
              <a:solidFill>
                <a:srgbClr val="000000"/>
              </a:solidFill>
              <a:latin typeface="Arial"/>
            </a:endParaRPr>
          </a:p>
          <a:p>
            <a:pPr>
              <a:lnSpc>
                <a:spcPct val="90000"/>
              </a:lnSpc>
              <a:spcBef>
                <a:spcPts val="360"/>
              </a:spcBef>
              <a:tabLst>
                <a:tab pos="0" algn="l"/>
              </a:tabLst>
            </a:pPr>
            <a:endParaRPr lang="en-IN" spc="-1" dirty="0">
              <a:solidFill>
                <a:srgbClr val="000000"/>
              </a:solidFill>
              <a:latin typeface="Arial"/>
              <a:ea typeface="DejaVu Sans"/>
            </a:endParaRPr>
          </a:p>
          <a:p>
            <a:pPr>
              <a:lnSpc>
                <a:spcPct val="90000"/>
              </a:lnSpc>
              <a:spcBef>
                <a:spcPts val="360"/>
              </a:spcBef>
              <a:tabLst>
                <a:tab pos="0" algn="l"/>
              </a:tabLst>
            </a:pPr>
            <a:r>
              <a:rPr lang="en-US" sz="1800" b="1" strike="noStrike" spc="-1" dirty="0">
                <a:solidFill>
                  <a:srgbClr val="000000"/>
                </a:solidFill>
                <a:latin typeface="Calibri"/>
                <a:ea typeface="DejaVu Sans"/>
              </a:rPr>
              <a:t>Student Name: </a:t>
            </a:r>
            <a:r>
              <a:rPr lang="en-US" b="1" spc="-1" dirty="0">
                <a:solidFill>
                  <a:srgbClr val="000000"/>
                </a:solidFill>
                <a:latin typeface="Calibri"/>
                <a:ea typeface="DejaVu Sans"/>
              </a:rPr>
              <a:t>Shahnawaz</a:t>
            </a:r>
            <a:r>
              <a:rPr lang="en-US" sz="1800" b="1" strike="noStrike" spc="-1" dirty="0">
                <a:solidFill>
                  <a:srgbClr val="000000"/>
                </a:solidFill>
                <a:latin typeface="Calibri"/>
                <a:ea typeface="DejaVu Sans"/>
              </a:rPr>
              <a:t>		</a:t>
            </a:r>
            <a:r>
              <a:rPr lang="en-US" sz="1800" b="1" strike="noStrike" spc="-1" dirty="0">
                <a:solidFill>
                  <a:srgbClr val="000000"/>
                </a:solidFill>
                <a:latin typeface="Calibri"/>
                <a:ea typeface="Calibri"/>
              </a:rPr>
              <a:t>Semester	: 8		Department: Computer Science and Engineering</a:t>
            </a:r>
            <a:endParaRPr lang="en-IN" sz="1800" b="0" strike="noStrike" spc="-1" dirty="0">
              <a:solidFill>
                <a:srgbClr val="000000"/>
              </a:solidFill>
              <a:latin typeface="Arial"/>
            </a:endParaRPr>
          </a:p>
          <a:p>
            <a:pPr>
              <a:lnSpc>
                <a:spcPct val="90000"/>
              </a:lnSpc>
              <a:spcBef>
                <a:spcPts val="360"/>
              </a:spcBef>
              <a:tabLst>
                <a:tab pos="0" algn="l"/>
              </a:tabLst>
            </a:pPr>
            <a:endParaRPr lang="en-IN" sz="1800" b="0" strike="noStrike" spc="-1" dirty="0">
              <a:solidFill>
                <a:srgbClr val="000000"/>
              </a:solidFill>
              <a:latin typeface="Arial"/>
            </a:endParaRPr>
          </a:p>
          <a:p>
            <a:pPr>
              <a:lnSpc>
                <a:spcPct val="90000"/>
              </a:lnSpc>
              <a:spcBef>
                <a:spcPts val="360"/>
              </a:spcBef>
              <a:tabLst>
                <a:tab pos="0" algn="l"/>
              </a:tabLst>
            </a:pPr>
            <a:r>
              <a:rPr lang="en-US" sz="1800" b="1" strike="noStrike" spc="-1" dirty="0">
                <a:solidFill>
                  <a:srgbClr val="000000"/>
                </a:solidFill>
                <a:latin typeface="Calibri"/>
                <a:ea typeface="Calibri"/>
              </a:rPr>
              <a:t>Name of Project Guide	: </a:t>
            </a:r>
            <a:r>
              <a:rPr lang="en-US" sz="1800" b="0" i="0" dirty="0">
                <a:solidFill>
                  <a:srgbClr val="000000"/>
                </a:solidFill>
                <a:effectLst/>
                <a:latin typeface="Times New Roman" panose="02020603050405020304" pitchFamily="18" charset="0"/>
              </a:rPr>
              <a:t>Prof. Ankur Bhardwaj</a:t>
            </a:r>
            <a:r>
              <a:rPr lang="en-US" sz="1800" b="1" strike="noStrike" spc="-1" dirty="0">
                <a:solidFill>
                  <a:srgbClr val="000000"/>
                </a:solidFill>
                <a:latin typeface="Calibri"/>
                <a:ea typeface="Calibri"/>
              </a:rPr>
              <a:t> </a:t>
            </a:r>
            <a:endParaRPr lang="en-IN" sz="1800" b="0" strike="noStrike" spc="-1" dirty="0">
              <a:solidFill>
                <a:srgbClr val="000000"/>
              </a:solidFill>
              <a:latin typeface="Arial"/>
            </a:endParaRPr>
          </a:p>
          <a:p>
            <a:pPr>
              <a:lnSpc>
                <a:spcPct val="90000"/>
              </a:lnSpc>
              <a:spcBef>
                <a:spcPts val="360"/>
              </a:spcBef>
              <a:tabLst>
                <a:tab pos="0" algn="l"/>
              </a:tabLst>
            </a:pPr>
            <a:r>
              <a:rPr lang="en-US" sz="1800" b="1" strike="noStrike" spc="-1" dirty="0">
                <a:solidFill>
                  <a:srgbClr val="000000"/>
                </a:solidFill>
                <a:latin typeface="Calibri"/>
                <a:ea typeface="Calibri"/>
              </a:rPr>
              <a:t>Date of Presentation	: </a:t>
            </a:r>
            <a:r>
              <a:rPr lang="en-US" b="1" spc="-1" dirty="0">
                <a:solidFill>
                  <a:srgbClr val="000000"/>
                </a:solidFill>
                <a:latin typeface="Calibri"/>
                <a:ea typeface="Calibri"/>
              </a:rPr>
              <a:t>24/05/2025</a:t>
            </a:r>
            <a:endParaRPr lang="en-IN" sz="1800" b="0" strike="noStrike" spc="-1" dirty="0">
              <a:solidFill>
                <a:srgbClr val="000000"/>
              </a:solidFill>
              <a:latin typeface="Arial"/>
            </a:endParaRPr>
          </a:p>
        </p:txBody>
      </p:sp>
      <p:sp>
        <p:nvSpPr>
          <p:cNvPr id="121" name="CustomShape 5"/>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1D2646A-3058-4677-AD42-FB53A28AC298}" type="slidenum">
              <a:rPr lang="en-US" sz="1200" b="0" strike="noStrike" spc="-1">
                <a:solidFill>
                  <a:srgbClr val="888888"/>
                </a:solidFill>
                <a:latin typeface="Arial"/>
                <a:ea typeface="Arial"/>
              </a:rPr>
              <a:t>1</a:t>
            </a:fld>
            <a:endParaRPr lang="en-IN" sz="1200" b="0" strike="noStrike" spc="-1">
              <a:solidFill>
                <a:srgbClr val="000000"/>
              </a:solidFill>
              <a:latin typeface="Arial"/>
            </a:endParaRPr>
          </a:p>
        </p:txBody>
      </p:sp>
      <p:sp>
        <p:nvSpPr>
          <p:cNvPr id="2" name="TextBox 1">
            <a:extLst>
              <a:ext uri="{FF2B5EF4-FFF2-40B4-BE49-F238E27FC236}">
                <a16:creationId xmlns:a16="http://schemas.microsoft.com/office/drawing/2014/main" id="{15819E2D-0E12-D5C3-9EEF-ECD845ED5B6A}"/>
              </a:ext>
            </a:extLst>
          </p:cNvPr>
          <p:cNvSpPr txBox="1"/>
          <p:nvPr/>
        </p:nvSpPr>
        <p:spPr>
          <a:xfrm>
            <a:off x="607680" y="4400636"/>
            <a:ext cx="11208400" cy="2308324"/>
          </a:xfrm>
          <a:prstGeom prst="rect">
            <a:avLst/>
          </a:prstGeom>
          <a:noFill/>
        </p:spPr>
        <p:txBody>
          <a:bodyPr wrap="square" rtlCol="0">
            <a:spAutoFit/>
          </a:bodyPr>
          <a:lstStyle/>
          <a:p>
            <a:r>
              <a:rPr lang="en-IN" dirty="0"/>
              <a:t>Alignment with UN Sustainable Development Goals (SDGs)</a:t>
            </a:r>
          </a:p>
          <a:p>
            <a:br>
              <a:rPr lang="en-IN" dirty="0"/>
            </a:br>
            <a:r>
              <a:rPr lang="en-IN" dirty="0"/>
              <a:t>SDG 4: </a:t>
            </a:r>
            <a:r>
              <a:rPr lang="en-US" dirty="0"/>
              <a:t>Ensure inclusive and equitable quality education and promote lifelong learning opportunities for all</a:t>
            </a:r>
          </a:p>
          <a:p>
            <a:r>
              <a:rPr lang="en-US" dirty="0"/>
              <a:t>SDG 3: Ensure healthy lives and promote well-being for all at all ages</a:t>
            </a:r>
          </a:p>
          <a:p>
            <a:r>
              <a:rPr lang="en-US" dirty="0"/>
              <a:t>SDG 17: Strengthen the means of implementation and revitalize the Global Partnership for Sustainable </a:t>
            </a:r>
            <a:r>
              <a:rPr lang="en-US" dirty="0" err="1"/>
              <a:t>Development</a:t>
            </a:r>
            <a:r>
              <a:rPr lang="en-US" b="0" i="0" dirty="0" err="1">
                <a:solidFill>
                  <a:srgbClr val="FFFFFF"/>
                </a:solidFill>
                <a:effectLst/>
                <a:latin typeface="Oswald-Bold"/>
              </a:rPr>
              <a:t>engthen</a:t>
            </a:r>
            <a:r>
              <a:rPr lang="en-US" b="0" i="0" dirty="0">
                <a:solidFill>
                  <a:srgbClr val="FFFFFF"/>
                </a:solidFill>
                <a:effectLst/>
                <a:latin typeface="Oswald-Bold"/>
              </a:rPr>
              <a:t> the means of implementation and revitalize the Global Partnership for Sustainable Development</a:t>
            </a:r>
          </a:p>
          <a:p>
            <a:br>
              <a:rPr lang="en-US" dirty="0"/>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a:xfrm>
            <a:off x="90560" y="1169560"/>
            <a:ext cx="11522320" cy="76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IN" sz="3800" b="1" spc="-1" dirty="0">
                <a:solidFill>
                  <a:srgbClr val="000000"/>
                </a:solidFill>
                <a:latin typeface="Arial"/>
                <a:ea typeface="DejaVu Sans"/>
              </a:rPr>
              <a:t>References</a:t>
            </a:r>
            <a:endParaRPr lang="en-IN" sz="3800" b="0" strike="noStrike" spc="-1" dirty="0">
              <a:solidFill>
                <a:srgbClr val="000000"/>
              </a:solidFill>
              <a:latin typeface="Arial"/>
            </a:endParaRPr>
          </a:p>
        </p:txBody>
      </p:sp>
      <p:sp>
        <p:nvSpPr>
          <p:cNvPr id="134" name="CustomShape 6"/>
          <p:cNvSpPr/>
          <p:nvPr/>
        </p:nvSpPr>
        <p:spPr>
          <a:xfrm>
            <a:off x="3240000" y="396000"/>
            <a:ext cx="882000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3" name="TextBox 2">
            <a:extLst>
              <a:ext uri="{FF2B5EF4-FFF2-40B4-BE49-F238E27FC236}">
                <a16:creationId xmlns:a16="http://schemas.microsoft.com/office/drawing/2014/main" id="{47D7591E-76B8-1B9C-90D3-637C48F76386}"/>
              </a:ext>
            </a:extLst>
          </p:cNvPr>
          <p:cNvSpPr txBox="1"/>
          <p:nvPr/>
        </p:nvSpPr>
        <p:spPr>
          <a:xfrm>
            <a:off x="375920" y="1933840"/>
            <a:ext cx="11419840" cy="4247317"/>
          </a:xfrm>
          <a:prstGeom prst="rect">
            <a:avLst/>
          </a:prstGeom>
          <a:noFill/>
        </p:spPr>
        <p:txBody>
          <a:bodyPr wrap="square">
            <a:spAutoFit/>
          </a:bodyPr>
          <a:lstStyle/>
          <a:p>
            <a:pPr marR="234315" algn="just">
              <a:spcBef>
                <a:spcPts val="25"/>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[1] K. A. </a:t>
            </a:r>
            <a:r>
              <a:rPr lang="en-US" sz="1800" dirty="0" err="1">
                <a:effectLst/>
                <a:latin typeface="Times New Roman" panose="02020603050405020304" pitchFamily="18" charset="0"/>
                <a:ea typeface="Times New Roman" panose="02020603050405020304" pitchFamily="18" charset="0"/>
              </a:rPr>
              <a:t>Bölek</a:t>
            </a:r>
            <a:r>
              <a:rPr lang="en-US" sz="1800" dirty="0">
                <a:effectLst/>
                <a:latin typeface="Times New Roman" panose="02020603050405020304" pitchFamily="18" charset="0"/>
                <a:ea typeface="Times New Roman" panose="02020603050405020304" pitchFamily="18" charset="0"/>
              </a:rPr>
              <a:t>, G. De Jong, and D. </a:t>
            </a:r>
            <a:r>
              <a:rPr lang="en-US" sz="1800" dirty="0" err="1">
                <a:effectLst/>
                <a:latin typeface="Times New Roman" panose="02020603050405020304" pitchFamily="18" charset="0"/>
                <a:ea typeface="Times New Roman" panose="02020603050405020304" pitchFamily="18" charset="0"/>
              </a:rPr>
              <a:t>Henssen</a:t>
            </a:r>
            <a:r>
              <a:rPr lang="en-US" sz="1800" dirty="0">
                <a:effectLst/>
                <a:latin typeface="Times New Roman" panose="02020603050405020304" pitchFamily="18" charset="0"/>
                <a:ea typeface="Times New Roman" panose="02020603050405020304" pitchFamily="18" charset="0"/>
              </a:rPr>
              <a:t>, “The effectiveness of the use of augmented reality in anatomy education: A systematic review and meta-analysis,” Nature News, https://www.nature.com/articles/s41598-021-94721-4 (accessed Oct. 20, 2023).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[2] L. </a:t>
            </a:r>
            <a:r>
              <a:rPr lang="en-US" sz="1800" dirty="0" err="1">
                <a:effectLst/>
                <a:latin typeface="Times New Roman" panose="02020603050405020304" pitchFamily="18" charset="0"/>
                <a:ea typeface="Times New Roman" panose="02020603050405020304" pitchFamily="18" charset="0"/>
              </a:rPr>
              <a:t>Cercenelli</a:t>
            </a:r>
            <a:r>
              <a:rPr lang="en-US" sz="1800" dirty="0">
                <a:effectLst/>
                <a:latin typeface="Times New Roman" panose="02020603050405020304" pitchFamily="18" charset="0"/>
                <a:ea typeface="Times New Roman" panose="02020603050405020304" pitchFamily="18" charset="0"/>
              </a:rPr>
              <a:t> et al., “</a:t>
            </a:r>
            <a:r>
              <a:rPr lang="en-US" sz="1800" dirty="0" err="1">
                <a:effectLst/>
                <a:latin typeface="Times New Roman" panose="02020603050405020304" pitchFamily="18" charset="0"/>
                <a:ea typeface="Times New Roman" panose="02020603050405020304" pitchFamily="18" charset="0"/>
              </a:rPr>
              <a:t>Aeducaar</a:t>
            </a:r>
            <a:r>
              <a:rPr lang="en-US" sz="1800" dirty="0">
                <a:effectLst/>
                <a:latin typeface="Times New Roman" panose="02020603050405020304" pitchFamily="18" charset="0"/>
                <a:ea typeface="Times New Roman" panose="02020603050405020304" pitchFamily="18" charset="0"/>
              </a:rPr>
              <a:t>, anatomical education in augmented reality: A pilot experience of an innovative educational tool combining AR technology and 3D printing,” MDPI, https://www.mdpi.com/1660-4601/19/3/1024 (accessed Oct. 20, 2023).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[3] D. </a:t>
            </a:r>
            <a:r>
              <a:rPr lang="en-US" sz="1800" dirty="0" err="1">
                <a:effectLst/>
                <a:latin typeface="Times New Roman" panose="02020603050405020304" pitchFamily="18" charset="0"/>
                <a:ea typeface="Times New Roman" panose="02020603050405020304" pitchFamily="18" charset="0"/>
              </a:rPr>
              <a:t>Korre</a:t>
            </a:r>
            <a:r>
              <a:rPr lang="en-US" sz="1800" dirty="0">
                <a:effectLst/>
                <a:latin typeface="Times New Roman" panose="02020603050405020304" pitchFamily="18" charset="0"/>
                <a:ea typeface="Times New Roman" panose="02020603050405020304" pitchFamily="18" charset="0"/>
              </a:rPr>
              <a:t> and A. Sherlock, “Augmented reality in higher education: A case study in medical education,” arXiv.org, https://arxiv.org/abs/2308.16248 (accessed Oct. 20, 2023).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[4] A. Nugroho, A. E. </a:t>
            </a:r>
            <a:r>
              <a:rPr lang="en-US" sz="1800" dirty="0" err="1">
                <a:effectLst/>
                <a:latin typeface="Times New Roman" panose="02020603050405020304" pitchFamily="18" charset="0"/>
                <a:ea typeface="Times New Roman" panose="02020603050405020304" pitchFamily="18" charset="0"/>
              </a:rPr>
              <a:t>Permanasari</a:t>
            </a:r>
            <a:r>
              <a:rPr lang="en-US" sz="1800" dirty="0">
                <a:effectLst/>
                <a:latin typeface="Times New Roman" panose="02020603050405020304" pitchFamily="18" charset="0"/>
                <a:ea typeface="Times New Roman" panose="02020603050405020304" pitchFamily="18" charset="0"/>
              </a:rPr>
              <a:t> and B. S. </a:t>
            </a:r>
            <a:r>
              <a:rPr lang="en-US" sz="1800" dirty="0" err="1">
                <a:effectLst/>
                <a:latin typeface="Times New Roman" panose="02020603050405020304" pitchFamily="18" charset="0"/>
                <a:ea typeface="Times New Roman" panose="02020603050405020304" pitchFamily="18" charset="0"/>
              </a:rPr>
              <a:t>Hantono</a:t>
            </a:r>
            <a:r>
              <a:rPr lang="en-US" sz="1800" dirty="0">
                <a:effectLst/>
                <a:latin typeface="Times New Roman" panose="02020603050405020304" pitchFamily="18" charset="0"/>
                <a:ea typeface="Times New Roman" panose="02020603050405020304" pitchFamily="18" charset="0"/>
              </a:rPr>
              <a:t>, "Augmented Reality Implementation for Human Anatomy Learning in Medical Education: A Review," 2022 8th International Conference on Education and Technology (ICET), Malang, Indonesia, 2022, pp. 256-260,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10.1109/ICET56879.2022.9990829.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a:xfrm>
            <a:off x="4500000" y="3008520"/>
            <a:ext cx="3232800" cy="764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00000"/>
              </a:lnSpc>
            </a:pPr>
            <a:r>
              <a:rPr lang="en-IN" sz="4800" b="1" strike="noStrike" spc="-1">
                <a:solidFill>
                  <a:srgbClr val="000000"/>
                </a:solidFill>
                <a:latin typeface="Arial"/>
                <a:ea typeface="DejaVu Sans"/>
              </a:rPr>
              <a:t>Thank You</a:t>
            </a:r>
            <a:endParaRPr lang="en-IN" sz="4800" b="0" strike="noStrike" spc="-1">
              <a:solidFill>
                <a:srgbClr val="000000"/>
              </a:solidFill>
              <a:latin typeface="Arial"/>
            </a:endParaRPr>
          </a:p>
        </p:txBody>
      </p:sp>
      <p:sp>
        <p:nvSpPr>
          <p:cNvPr id="134" name="CustomShape 6"/>
          <p:cNvSpPr/>
          <p:nvPr/>
        </p:nvSpPr>
        <p:spPr>
          <a:xfrm>
            <a:off x="3240000" y="396000"/>
            <a:ext cx="882000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Tree>
    <p:extLst>
      <p:ext uri="{BB962C8B-B14F-4D97-AF65-F5344CB8AC3E}">
        <p14:creationId xmlns:p14="http://schemas.microsoft.com/office/powerpoint/2010/main" val="335128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60000" y="1764900"/>
            <a:ext cx="10350720" cy="7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90000"/>
              </a:lnSpc>
              <a:spcBef>
                <a:spcPts val="1001"/>
              </a:spcBef>
              <a:tabLst>
                <a:tab pos="0" algn="l"/>
              </a:tabLst>
            </a:pPr>
            <a:r>
              <a:rPr lang="en-US" sz="2800" b="1" spc="-1" dirty="0">
                <a:solidFill>
                  <a:srgbClr val="000000"/>
                </a:solidFill>
                <a:latin typeface="Calibri"/>
                <a:ea typeface="Calibri"/>
              </a:rPr>
              <a:t>Problem Statement</a:t>
            </a:r>
            <a:endParaRPr lang="en-IN" sz="2800" b="1" strike="noStrike" spc="-1" dirty="0">
              <a:solidFill>
                <a:srgbClr val="000000"/>
              </a:solidFill>
              <a:latin typeface="Arial"/>
            </a:endParaRPr>
          </a:p>
        </p:txBody>
      </p:sp>
      <p:sp>
        <p:nvSpPr>
          <p:cNvPr id="118" name="CustomShape 2"/>
          <p:cNvSpPr/>
          <p:nvPr/>
        </p:nvSpPr>
        <p:spPr>
          <a:xfrm>
            <a:off x="3178440" y="396000"/>
            <a:ext cx="888156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119" name="CustomShape 3"/>
          <p:cNvSpPr/>
          <p:nvPr/>
        </p:nvSpPr>
        <p:spPr>
          <a:xfrm>
            <a:off x="360000" y="2547000"/>
            <a:ext cx="11160000" cy="3382920"/>
          </a:xfrm>
          <a:prstGeom prst="rect">
            <a:avLst/>
          </a:prstGeom>
          <a:ln/>
        </p:spPr>
        <p:style>
          <a:lnRef idx="2">
            <a:schemeClr val="accent2"/>
          </a:lnRef>
          <a:fillRef idx="1">
            <a:schemeClr val="lt1"/>
          </a:fillRef>
          <a:effectRef idx="0">
            <a:schemeClr val="accent2"/>
          </a:effectRef>
          <a:fontRef idx="minor">
            <a:schemeClr val="dk1"/>
          </a:fontRef>
        </p:style>
        <p:txBody>
          <a:bodyPr lIns="90000" tIns="45000" rIns="90000" bIns="45000" anchor="t">
            <a:noAutofit/>
          </a:bodyPr>
          <a:lstStyle/>
          <a:p>
            <a:pPr>
              <a:lnSpc>
                <a:spcPct val="100000"/>
              </a:lnSpc>
              <a:spcBef>
                <a:spcPts val="360"/>
              </a:spcBef>
              <a:tabLst>
                <a:tab pos="0" algn="l"/>
              </a:tabLst>
            </a:pPr>
            <a:r>
              <a:rPr lang="en-US" sz="2400" b="0" strike="noStrike" spc="-1" dirty="0">
                <a:solidFill>
                  <a:srgbClr val="000000"/>
                </a:solidFill>
                <a:latin typeface="Arial"/>
              </a:rPr>
              <a:t>Traditional methods of learning human anatomy through static images and illustrations lack interactivity and do not provide a comprehensive, immersive understanding of anatomical structures. This results in decreased engagement, restricted spatial comprehension, and difficulty visualizing intricate anatomical relationships. In addition, the limited availability of anatomical models and the need for specialized equipment or facilities restrict learning to specific locations and impede opportunities for self-directed study.</a:t>
            </a:r>
            <a:endParaRPr lang="en-IN" sz="2400" b="0" strike="noStrike" spc="-1" dirty="0">
              <a:solidFill>
                <a:srgbClr val="000000"/>
              </a:solidFill>
              <a:latin typeface="Arial"/>
            </a:endParaRPr>
          </a:p>
        </p:txBody>
      </p:sp>
      <p:sp>
        <p:nvSpPr>
          <p:cNvPr id="121" name="CustomShape 5"/>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1D2646A-3058-4677-AD42-FB53A28AC298}" type="slidenum">
              <a:rPr lang="en-US" sz="1200" b="0" strike="noStrike" spc="-1">
                <a:solidFill>
                  <a:srgbClr val="888888"/>
                </a:solidFill>
                <a:latin typeface="Arial"/>
                <a:ea typeface="Arial"/>
              </a:rPr>
              <a:t>2</a:t>
            </a:fld>
            <a:endParaRPr lang="en-IN" sz="1200" b="0" strike="noStrike" spc="-1">
              <a:solidFill>
                <a:srgbClr val="000000"/>
              </a:solidFill>
              <a:latin typeface="Arial"/>
            </a:endParaRPr>
          </a:p>
        </p:txBody>
      </p:sp>
    </p:spTree>
    <p:extLst>
      <p:ext uri="{BB962C8B-B14F-4D97-AF65-F5344CB8AC3E}">
        <p14:creationId xmlns:p14="http://schemas.microsoft.com/office/powerpoint/2010/main" val="80728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60000" y="1764900"/>
            <a:ext cx="10350720" cy="7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90000"/>
              </a:lnSpc>
              <a:spcBef>
                <a:spcPts val="1001"/>
              </a:spcBef>
              <a:tabLst>
                <a:tab pos="0" algn="l"/>
              </a:tabLst>
            </a:pPr>
            <a:r>
              <a:rPr lang="en-US" sz="4400" b="1" strike="noStrike" spc="-1" dirty="0">
                <a:solidFill>
                  <a:srgbClr val="000000"/>
                </a:solidFill>
                <a:latin typeface="Calibri"/>
                <a:ea typeface="Calibri"/>
              </a:rPr>
              <a:t>Solution</a:t>
            </a:r>
            <a:endParaRPr lang="en-IN" sz="2800" b="1" strike="noStrike" spc="-1" dirty="0">
              <a:solidFill>
                <a:srgbClr val="000000"/>
              </a:solidFill>
              <a:latin typeface="Arial"/>
            </a:endParaRPr>
          </a:p>
        </p:txBody>
      </p:sp>
      <p:sp>
        <p:nvSpPr>
          <p:cNvPr id="118" name="CustomShape 2"/>
          <p:cNvSpPr/>
          <p:nvPr/>
        </p:nvSpPr>
        <p:spPr>
          <a:xfrm>
            <a:off x="3178440" y="396000"/>
            <a:ext cx="888156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119" name="CustomShape 3"/>
          <p:cNvSpPr/>
          <p:nvPr/>
        </p:nvSpPr>
        <p:spPr>
          <a:xfrm>
            <a:off x="360000" y="2547000"/>
            <a:ext cx="11160000" cy="3382920"/>
          </a:xfrm>
          <a:prstGeom prst="rect">
            <a:avLst/>
          </a:prstGeom>
          <a:ln/>
        </p:spPr>
        <p:style>
          <a:lnRef idx="2">
            <a:schemeClr val="accent2"/>
          </a:lnRef>
          <a:fillRef idx="1">
            <a:schemeClr val="lt1"/>
          </a:fillRef>
          <a:effectRef idx="0">
            <a:schemeClr val="accent2"/>
          </a:effectRef>
          <a:fontRef idx="minor">
            <a:schemeClr val="dk1"/>
          </a:fontRef>
        </p:style>
        <p:txBody>
          <a:bodyPr lIns="90000" tIns="45000" rIns="90000" bIns="45000" anchor="t">
            <a:noAutofit/>
          </a:bodyPr>
          <a:lstStyle/>
          <a:p>
            <a:pPr>
              <a:lnSpc>
                <a:spcPct val="100000"/>
              </a:lnSpc>
              <a:spcBef>
                <a:spcPts val="360"/>
              </a:spcBef>
              <a:tabLst>
                <a:tab pos="0" algn="l"/>
              </a:tabLst>
            </a:pPr>
            <a:r>
              <a:rPr lang="en-US" sz="2800" b="0" strike="noStrike" spc="-1" dirty="0">
                <a:solidFill>
                  <a:srgbClr val="000000"/>
                </a:solidFill>
                <a:latin typeface="Arial"/>
              </a:rPr>
              <a:t>The app addresses the need for a more accessible and interactive learning tool that uses augmented reality technology to improve the </a:t>
            </a:r>
            <a:r>
              <a:rPr lang="en-US" sz="2800" b="0" strike="noStrike" spc="-1" dirty="0" err="1">
                <a:solidFill>
                  <a:srgbClr val="000000"/>
                </a:solidFill>
                <a:latin typeface="Arial"/>
              </a:rPr>
              <a:t>visualisation</a:t>
            </a:r>
            <a:r>
              <a:rPr lang="en-US" sz="2800" b="0" strike="noStrike" spc="-1" dirty="0">
                <a:solidFill>
                  <a:srgbClr val="000000"/>
                </a:solidFill>
                <a:latin typeface="Arial"/>
              </a:rPr>
              <a:t> of 3D anatomical models. By providing real-time </a:t>
            </a:r>
            <a:r>
              <a:rPr lang="en-US" sz="2800" b="0" strike="noStrike" spc="-1" dirty="0" err="1">
                <a:solidFill>
                  <a:srgbClr val="000000"/>
                </a:solidFill>
                <a:latin typeface="Arial"/>
              </a:rPr>
              <a:t>visualisation</a:t>
            </a:r>
            <a:r>
              <a:rPr lang="en-US" sz="2800" b="0" strike="noStrike" spc="-1" dirty="0">
                <a:solidFill>
                  <a:srgbClr val="000000"/>
                </a:solidFill>
                <a:latin typeface="Arial"/>
              </a:rPr>
              <a:t> and interactive features, the app aims to enhance human anatomy learning's engagement, spatial comprehension, and accessibility.</a:t>
            </a:r>
            <a:endParaRPr lang="en-IN" sz="2800" b="0" strike="noStrike" spc="-1" dirty="0">
              <a:solidFill>
                <a:srgbClr val="000000"/>
              </a:solidFill>
              <a:latin typeface="Arial"/>
            </a:endParaRPr>
          </a:p>
        </p:txBody>
      </p:sp>
      <p:sp>
        <p:nvSpPr>
          <p:cNvPr id="121" name="CustomShape 5"/>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1D2646A-3058-4677-AD42-FB53A28AC298}" type="slidenum">
              <a:rPr lang="en-US" sz="1200" b="0" strike="noStrike" spc="-1">
                <a:solidFill>
                  <a:srgbClr val="888888"/>
                </a:solidFill>
                <a:latin typeface="Arial"/>
                <a:ea typeface="Arial"/>
              </a:rPr>
              <a:t>3</a:t>
            </a:fld>
            <a:endParaRPr lang="en-IN" sz="1200" b="0" strike="noStrike" spc="-1">
              <a:solidFill>
                <a:srgbClr val="000000"/>
              </a:solidFill>
              <a:latin typeface="Arial"/>
            </a:endParaRPr>
          </a:p>
        </p:txBody>
      </p:sp>
    </p:spTree>
    <p:extLst>
      <p:ext uri="{BB962C8B-B14F-4D97-AF65-F5344CB8AC3E}">
        <p14:creationId xmlns:p14="http://schemas.microsoft.com/office/powerpoint/2010/main" val="186360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5C3A6-2F97-A1C8-E2DC-8AB6E4E3A8BE}"/>
            </a:ext>
          </a:extLst>
        </p:cNvPr>
        <p:cNvGrpSpPr/>
        <p:nvPr/>
      </p:nvGrpSpPr>
      <p:grpSpPr>
        <a:xfrm>
          <a:off x="0" y="0"/>
          <a:ext cx="0" cy="0"/>
          <a:chOff x="0" y="0"/>
          <a:chExt cx="0" cy="0"/>
        </a:xfrm>
      </p:grpSpPr>
      <p:sp>
        <p:nvSpPr>
          <p:cNvPr id="118" name="CustomShape 2">
            <a:extLst>
              <a:ext uri="{FF2B5EF4-FFF2-40B4-BE49-F238E27FC236}">
                <a16:creationId xmlns:a16="http://schemas.microsoft.com/office/drawing/2014/main" id="{0847CF2A-1D2F-A959-E283-3D609B86816C}"/>
              </a:ext>
            </a:extLst>
          </p:cNvPr>
          <p:cNvSpPr/>
          <p:nvPr/>
        </p:nvSpPr>
        <p:spPr>
          <a:xfrm>
            <a:off x="3178440" y="396000"/>
            <a:ext cx="888156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dirty="0">
                <a:solidFill>
                  <a:srgbClr val="1C4587"/>
                </a:solidFill>
                <a:latin typeface="Arial"/>
                <a:ea typeface="Arial"/>
              </a:rPr>
              <a:t>KIET Group of Institutions, Ghaziabad</a:t>
            </a:r>
            <a:endParaRPr lang="en-IN" sz="1800" b="0" strike="noStrike" spc="-1" dirty="0">
              <a:solidFill>
                <a:srgbClr val="000000"/>
              </a:solidFill>
              <a:latin typeface="Arial"/>
            </a:endParaRPr>
          </a:p>
        </p:txBody>
      </p:sp>
      <p:sp>
        <p:nvSpPr>
          <p:cNvPr id="121" name="CustomShape 5">
            <a:extLst>
              <a:ext uri="{FF2B5EF4-FFF2-40B4-BE49-F238E27FC236}">
                <a16:creationId xmlns:a16="http://schemas.microsoft.com/office/drawing/2014/main" id="{2D844D7F-FDE4-508E-6393-16009B85ADAE}"/>
              </a:ext>
            </a:extLst>
          </p:cNvPr>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1D2646A-3058-4677-AD42-FB53A28AC298}" type="slidenum">
              <a:rPr lang="en-US" sz="1200" b="0" strike="noStrike" spc="-1">
                <a:solidFill>
                  <a:srgbClr val="888888"/>
                </a:solidFill>
                <a:latin typeface="Arial"/>
                <a:ea typeface="Arial"/>
              </a:rPr>
              <a:t>4</a:t>
            </a:fld>
            <a:endParaRPr lang="en-IN" sz="1200" b="0" strike="noStrike" spc="-1">
              <a:solidFill>
                <a:srgbClr val="000000"/>
              </a:solidFill>
              <a:latin typeface="Arial"/>
            </a:endParaRPr>
          </a:p>
        </p:txBody>
      </p:sp>
      <p:pic>
        <p:nvPicPr>
          <p:cNvPr id="3" name="Picture 2" descr="A screenshot of a cell phone&#10;&#10;AI-generated content may be incorrect.">
            <a:extLst>
              <a:ext uri="{FF2B5EF4-FFF2-40B4-BE49-F238E27FC236}">
                <a16:creationId xmlns:a16="http://schemas.microsoft.com/office/drawing/2014/main" id="{E3B8DC13-5F54-BE34-8537-01F898FC3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06" y="1632030"/>
            <a:ext cx="2088328" cy="4640729"/>
          </a:xfrm>
          <a:prstGeom prst="rect">
            <a:avLst/>
          </a:prstGeom>
        </p:spPr>
      </p:pic>
      <p:pic>
        <p:nvPicPr>
          <p:cNvPr id="5" name="Picture 4" descr="A screen shot of a phone&#10;&#10;AI-generated content may be incorrect.">
            <a:extLst>
              <a:ext uri="{FF2B5EF4-FFF2-40B4-BE49-F238E27FC236}">
                <a16:creationId xmlns:a16="http://schemas.microsoft.com/office/drawing/2014/main" id="{1A4D0989-8FFB-5881-FC38-D6A4CFA22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311" y="1632029"/>
            <a:ext cx="2088328" cy="4640729"/>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05298729-AD25-5D19-170F-74A3AF83D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646" y="1632029"/>
            <a:ext cx="2088328" cy="4640728"/>
          </a:xfrm>
          <a:prstGeom prst="rect">
            <a:avLst/>
          </a:prstGeom>
        </p:spPr>
      </p:pic>
      <p:pic>
        <p:nvPicPr>
          <p:cNvPr id="9" name="Picture 8" descr="A screenshot of a video game&#10;&#10;AI-generated content may be incorrect.">
            <a:extLst>
              <a:ext uri="{FF2B5EF4-FFF2-40B4-BE49-F238E27FC236}">
                <a16:creationId xmlns:a16="http://schemas.microsoft.com/office/drawing/2014/main" id="{AA3BAEB1-85B5-42AB-2F8D-506140951F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7859" y="1632029"/>
            <a:ext cx="2088328" cy="4640728"/>
          </a:xfrm>
          <a:prstGeom prst="rect">
            <a:avLst/>
          </a:prstGeom>
        </p:spPr>
      </p:pic>
      <p:pic>
        <p:nvPicPr>
          <p:cNvPr id="13" name="Picture 12" descr="A screenshot of a screenshot of a human body&#10;&#10;AI-generated content may be incorrect.">
            <a:extLst>
              <a:ext uri="{FF2B5EF4-FFF2-40B4-BE49-F238E27FC236}">
                <a16:creationId xmlns:a16="http://schemas.microsoft.com/office/drawing/2014/main" id="{BB40EE84-A3BA-5DBC-5F30-7427A315E8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7596" y="1632029"/>
            <a:ext cx="2063753" cy="4586118"/>
          </a:xfrm>
          <a:prstGeom prst="rect">
            <a:avLst/>
          </a:prstGeom>
        </p:spPr>
      </p:pic>
    </p:spTree>
    <p:extLst>
      <p:ext uri="{BB962C8B-B14F-4D97-AF65-F5344CB8AC3E}">
        <p14:creationId xmlns:p14="http://schemas.microsoft.com/office/powerpoint/2010/main" val="6796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1823-C2E2-D646-F71E-22C9A0A62987}"/>
            </a:ext>
          </a:extLst>
        </p:cNvPr>
        <p:cNvGrpSpPr/>
        <p:nvPr/>
      </p:nvGrpSpPr>
      <p:grpSpPr>
        <a:xfrm>
          <a:off x="0" y="0"/>
          <a:ext cx="0" cy="0"/>
          <a:chOff x="0" y="0"/>
          <a:chExt cx="0" cy="0"/>
        </a:xfrm>
      </p:grpSpPr>
      <p:sp>
        <p:nvSpPr>
          <p:cNvPr id="118" name="CustomShape 2">
            <a:extLst>
              <a:ext uri="{FF2B5EF4-FFF2-40B4-BE49-F238E27FC236}">
                <a16:creationId xmlns:a16="http://schemas.microsoft.com/office/drawing/2014/main" id="{480C4374-EB26-AED3-95C7-3816DBBE1D77}"/>
              </a:ext>
            </a:extLst>
          </p:cNvPr>
          <p:cNvSpPr/>
          <p:nvPr/>
        </p:nvSpPr>
        <p:spPr>
          <a:xfrm>
            <a:off x="3178440" y="396000"/>
            <a:ext cx="888156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dirty="0">
                <a:solidFill>
                  <a:srgbClr val="1C4587"/>
                </a:solidFill>
                <a:latin typeface="Arial"/>
                <a:ea typeface="Arial"/>
              </a:rPr>
              <a:t>KIET Group of Institutions, Ghaziabad</a:t>
            </a:r>
            <a:endParaRPr lang="en-IN" sz="1800" b="0" strike="noStrike" spc="-1" dirty="0">
              <a:solidFill>
                <a:srgbClr val="000000"/>
              </a:solidFill>
              <a:latin typeface="Arial"/>
            </a:endParaRPr>
          </a:p>
        </p:txBody>
      </p:sp>
      <p:sp>
        <p:nvSpPr>
          <p:cNvPr id="121" name="CustomShape 5">
            <a:extLst>
              <a:ext uri="{FF2B5EF4-FFF2-40B4-BE49-F238E27FC236}">
                <a16:creationId xmlns:a16="http://schemas.microsoft.com/office/drawing/2014/main" id="{B90FAAAA-3218-D92C-3D93-3DB23AE16034}"/>
              </a:ext>
            </a:extLst>
          </p:cNvPr>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1D2646A-3058-4677-AD42-FB53A28AC298}" type="slidenum">
              <a:rPr lang="en-US" sz="1200" b="0" strike="noStrike" spc="-1">
                <a:solidFill>
                  <a:srgbClr val="888888"/>
                </a:solidFill>
                <a:latin typeface="Arial"/>
                <a:ea typeface="Arial"/>
              </a:rPr>
              <a:t>5</a:t>
            </a:fld>
            <a:endParaRPr lang="en-IN" sz="1200" b="0" strike="noStrike" spc="-1">
              <a:solidFill>
                <a:srgbClr val="000000"/>
              </a:solidFill>
              <a:latin typeface="Arial"/>
            </a:endParaRPr>
          </a:p>
        </p:txBody>
      </p:sp>
      <p:pic>
        <p:nvPicPr>
          <p:cNvPr id="11" name="Picture 10" descr="A screenshot of a cell phone&#10;&#10;AI-generated content may be incorrect.">
            <a:extLst>
              <a:ext uri="{FF2B5EF4-FFF2-40B4-BE49-F238E27FC236}">
                <a16:creationId xmlns:a16="http://schemas.microsoft.com/office/drawing/2014/main" id="{99E03053-4156-226C-50D6-4BF64E80E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0339" y="1695295"/>
            <a:ext cx="1919639" cy="4265865"/>
          </a:xfrm>
          <a:prstGeom prst="rect">
            <a:avLst/>
          </a:prstGeom>
        </p:spPr>
      </p:pic>
      <p:pic>
        <p:nvPicPr>
          <p:cNvPr id="15" name="Picture 14" descr="A screenshot of a cell phone&#10;&#10;AI-generated content may be incorrect.">
            <a:extLst>
              <a:ext uri="{FF2B5EF4-FFF2-40B4-BE49-F238E27FC236}">
                <a16:creationId xmlns:a16="http://schemas.microsoft.com/office/drawing/2014/main" id="{D42883AA-DC8D-3BF0-EBAA-12C76901A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894" y="1683520"/>
            <a:ext cx="1914340" cy="4254089"/>
          </a:xfrm>
          <a:prstGeom prst="rect">
            <a:avLst/>
          </a:prstGeom>
        </p:spPr>
      </p:pic>
      <p:pic>
        <p:nvPicPr>
          <p:cNvPr id="17" name="Picture 16" descr="A screenshot of a cellphone&#10;&#10;AI-generated content may be incorrect.">
            <a:extLst>
              <a:ext uri="{FF2B5EF4-FFF2-40B4-BE49-F238E27FC236}">
                <a16:creationId xmlns:a16="http://schemas.microsoft.com/office/drawing/2014/main" id="{10687B86-983F-3311-0E70-EA046CD5B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465" y="1695296"/>
            <a:ext cx="1914340" cy="4254089"/>
          </a:xfrm>
          <a:prstGeom prst="rect">
            <a:avLst/>
          </a:prstGeom>
        </p:spPr>
      </p:pic>
      <p:pic>
        <p:nvPicPr>
          <p:cNvPr id="19" name="Picture 18" descr="A screenshot of a video game&#10;&#10;AI-generated content may be incorrect.">
            <a:extLst>
              <a:ext uri="{FF2B5EF4-FFF2-40B4-BE49-F238E27FC236}">
                <a16:creationId xmlns:a16="http://schemas.microsoft.com/office/drawing/2014/main" id="{775C0233-DFAE-9CBB-6D66-8FE918D714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67" y="1695297"/>
            <a:ext cx="1914340" cy="4254089"/>
          </a:xfrm>
          <a:prstGeom prst="rect">
            <a:avLst/>
          </a:prstGeom>
        </p:spPr>
      </p:pic>
      <p:pic>
        <p:nvPicPr>
          <p:cNvPr id="21" name="Picture 20" descr="A screenshot of a cellphone&#10;&#10;AI-generated content may be incorrect.">
            <a:extLst>
              <a:ext uri="{FF2B5EF4-FFF2-40B4-BE49-F238E27FC236}">
                <a16:creationId xmlns:a16="http://schemas.microsoft.com/office/drawing/2014/main" id="{D2D03441-B304-FF19-D2D1-23CDB69B27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3688" y="1683520"/>
            <a:ext cx="1919639" cy="4265865"/>
          </a:xfrm>
          <a:prstGeom prst="rect">
            <a:avLst/>
          </a:prstGeom>
        </p:spPr>
      </p:pic>
    </p:spTree>
    <p:extLst>
      <p:ext uri="{BB962C8B-B14F-4D97-AF65-F5344CB8AC3E}">
        <p14:creationId xmlns:p14="http://schemas.microsoft.com/office/powerpoint/2010/main" val="409427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p:cNvSpPr/>
          <p:nvPr/>
        </p:nvSpPr>
        <p:spPr>
          <a:xfrm>
            <a:off x="4139680" y="605340"/>
            <a:ext cx="5350680" cy="49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200" b="1" strike="noStrike" spc="-1">
                <a:solidFill>
                  <a:srgbClr val="000000"/>
                </a:solidFill>
                <a:latin typeface="Calibri"/>
                <a:ea typeface="Calibri"/>
              </a:rPr>
              <a:t>Project Objectives</a:t>
            </a:r>
            <a:endParaRPr lang="en-IN" sz="3200" b="0" strike="noStrike" spc="-1">
              <a:solidFill>
                <a:srgbClr val="000000"/>
              </a:solidFill>
              <a:latin typeface="Arial"/>
            </a:endParaRPr>
          </a:p>
        </p:txBody>
      </p:sp>
      <p:sp>
        <p:nvSpPr>
          <p:cNvPr id="123" name="CustomShape 1_1"/>
          <p:cNvSpPr/>
          <p:nvPr/>
        </p:nvSpPr>
        <p:spPr>
          <a:xfrm>
            <a:off x="706000" y="1412120"/>
            <a:ext cx="10503000" cy="332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tabLst>
                <a:tab pos="0" algn="l"/>
              </a:tabLst>
            </a:pPr>
            <a:r>
              <a:rPr lang="en-US" sz="2800" b="0" strike="noStrike" spc="-1" dirty="0">
                <a:solidFill>
                  <a:srgbClr val="000000"/>
                </a:solidFill>
                <a:latin typeface="Calibri"/>
                <a:ea typeface="Calibri"/>
              </a:rPr>
              <a:t>Our 4 Major Objectives of our project are:-</a:t>
            </a:r>
            <a:endParaRPr lang="en-IN" sz="2800" b="0" strike="noStrike" spc="-1" dirty="0">
              <a:solidFill>
                <a:srgbClr val="000000"/>
              </a:solidFill>
              <a:latin typeface="Arial"/>
            </a:endParaRPr>
          </a:p>
          <a:p>
            <a:pPr marL="457200" indent="-336600">
              <a:lnSpc>
                <a:spcPct val="90000"/>
              </a:lnSpc>
              <a:spcBef>
                <a:spcPts val="1001"/>
              </a:spcBef>
              <a:buClr>
                <a:srgbClr val="000000"/>
              </a:buClr>
              <a:buFont typeface="Arial"/>
              <a:buAutoNum type="arabicPeriod"/>
              <a:tabLst>
                <a:tab pos="0" algn="l"/>
              </a:tabLst>
            </a:pPr>
            <a:r>
              <a:rPr lang="en-US" sz="2000" b="1" strike="noStrike" spc="-1" dirty="0">
                <a:solidFill>
                  <a:srgbClr val="000000"/>
                </a:solidFill>
                <a:latin typeface="Calibri"/>
                <a:ea typeface="Calibri"/>
              </a:rPr>
              <a:t>Immersive and Interactive Learning:</a:t>
            </a:r>
            <a:r>
              <a:rPr lang="en-US" sz="1600" b="0" strike="noStrike" spc="-1" dirty="0">
                <a:solidFill>
                  <a:srgbClr val="000000"/>
                </a:solidFill>
                <a:latin typeface="Calibri"/>
                <a:ea typeface="Calibri"/>
              </a:rPr>
              <a:t> The primary objective of your app is to provide an immersive and interactive learning experience. Users should be able to explore the human anatomy in a captivating and engaging manner through high-quality 3D models, intuitive controls, and interactive features such as gestures and animations.</a:t>
            </a:r>
          </a:p>
          <a:p>
            <a:pPr marL="457200" indent="-336600">
              <a:lnSpc>
                <a:spcPct val="90000"/>
              </a:lnSpc>
              <a:spcBef>
                <a:spcPts val="1001"/>
              </a:spcBef>
              <a:buClr>
                <a:srgbClr val="000000"/>
              </a:buClr>
              <a:buFont typeface="Arial"/>
              <a:buAutoNum type="arabicPeriod"/>
              <a:tabLst>
                <a:tab pos="0" algn="l"/>
              </a:tabLst>
            </a:pPr>
            <a:endParaRPr lang="en-US" sz="1600" b="0" strike="noStrike" spc="-1" dirty="0">
              <a:solidFill>
                <a:srgbClr val="000000"/>
              </a:solidFill>
              <a:latin typeface="Calibri"/>
              <a:ea typeface="Calibri"/>
            </a:endParaRPr>
          </a:p>
          <a:p>
            <a:pPr marL="457200" indent="-336600">
              <a:lnSpc>
                <a:spcPct val="90000"/>
              </a:lnSpc>
              <a:spcBef>
                <a:spcPts val="1001"/>
              </a:spcBef>
              <a:buClr>
                <a:srgbClr val="000000"/>
              </a:buClr>
              <a:buFont typeface="Arial"/>
              <a:buAutoNum type="arabicPeriod"/>
              <a:tabLst>
                <a:tab pos="0" algn="l"/>
              </a:tabLst>
            </a:pPr>
            <a:r>
              <a:rPr lang="en-US" sz="2000" b="1" strike="noStrike" spc="-1" dirty="0">
                <a:solidFill>
                  <a:srgbClr val="000000"/>
                </a:solidFill>
                <a:latin typeface="Calibri"/>
                <a:ea typeface="Calibri"/>
              </a:rPr>
              <a:t>Personalized and Gamified Education: </a:t>
            </a:r>
            <a:r>
              <a:rPr lang="en-US" sz="1600" b="0" strike="noStrike" spc="-1" dirty="0">
                <a:solidFill>
                  <a:srgbClr val="000000"/>
                </a:solidFill>
                <a:latin typeface="Calibri"/>
                <a:ea typeface="Calibri"/>
              </a:rPr>
              <a:t>Another objective is to offer personalized and gamified educational content. Users should have the ability to customize their learning paths, track their progress, and engage in quizzes, challenges, or mini-games to make the learning process enjoyable, rewarding, and conducive to long-term retention.</a:t>
            </a:r>
          </a:p>
          <a:p>
            <a:pPr marL="457200" indent="-336600">
              <a:lnSpc>
                <a:spcPct val="90000"/>
              </a:lnSpc>
              <a:spcBef>
                <a:spcPts val="1001"/>
              </a:spcBef>
              <a:buClr>
                <a:srgbClr val="000000"/>
              </a:buClr>
              <a:buFont typeface="Arial"/>
              <a:buAutoNum type="arabicPeriod"/>
              <a:tabLst>
                <a:tab pos="0" algn="l"/>
              </a:tabLst>
            </a:pPr>
            <a:endParaRPr lang="en-US" sz="1600" b="0" strike="noStrike" spc="-1" dirty="0">
              <a:solidFill>
                <a:srgbClr val="000000"/>
              </a:solidFill>
              <a:latin typeface="Calibri"/>
              <a:ea typeface="Calibri"/>
            </a:endParaRPr>
          </a:p>
          <a:p>
            <a:pPr marL="457200" indent="-336600">
              <a:lnSpc>
                <a:spcPct val="90000"/>
              </a:lnSpc>
              <a:spcBef>
                <a:spcPts val="1001"/>
              </a:spcBef>
              <a:buClr>
                <a:srgbClr val="000000"/>
              </a:buClr>
              <a:buFont typeface="Arial"/>
              <a:buAutoNum type="arabicPeriod"/>
              <a:tabLst>
                <a:tab pos="0" algn="l"/>
              </a:tabLst>
            </a:pPr>
            <a:r>
              <a:rPr lang="en-US" sz="2000" b="1" strike="noStrike" spc="-1" dirty="0">
                <a:solidFill>
                  <a:srgbClr val="000000"/>
                </a:solidFill>
                <a:latin typeface="Calibri"/>
                <a:ea typeface="Calibri"/>
              </a:rPr>
              <a:t>Comprehensive Anatomy Knowledge: </a:t>
            </a:r>
            <a:r>
              <a:rPr lang="en-US" sz="1600" b="0" strike="noStrike" spc="-1" dirty="0">
                <a:solidFill>
                  <a:srgbClr val="000000"/>
                </a:solidFill>
                <a:latin typeface="Calibri"/>
                <a:ea typeface="Calibri"/>
              </a:rPr>
              <a:t>Your app should aim to provide a comprehensive understanding of human anatomy. This objective involves including detailed labels, descriptions, and information about various anatomical structures, functions, and relationships. Users should be able to access in-depth information on specific body parts and systems, helping them gain a thorough knowledge of human anatomy.</a:t>
            </a:r>
          </a:p>
          <a:p>
            <a:pPr marL="457200" indent="-336600">
              <a:lnSpc>
                <a:spcPct val="90000"/>
              </a:lnSpc>
              <a:spcBef>
                <a:spcPts val="1001"/>
              </a:spcBef>
              <a:buClr>
                <a:srgbClr val="000000"/>
              </a:buClr>
              <a:buFont typeface="Arial"/>
              <a:buAutoNum type="arabicPeriod"/>
              <a:tabLst>
                <a:tab pos="0" algn="l"/>
              </a:tabLst>
            </a:pPr>
            <a:r>
              <a:rPr lang="en-US" sz="2000" b="1" strike="noStrike" spc="-1" dirty="0">
                <a:solidFill>
                  <a:srgbClr val="000000"/>
                </a:solidFill>
                <a:latin typeface="Calibri"/>
                <a:ea typeface="Calibri"/>
              </a:rPr>
              <a:t>Enhanced Visualization and Exploration: </a:t>
            </a:r>
            <a:r>
              <a:rPr lang="en-US" sz="1600" b="0" strike="noStrike" spc="-1" dirty="0">
                <a:solidFill>
                  <a:srgbClr val="000000"/>
                </a:solidFill>
                <a:latin typeface="Calibri"/>
                <a:ea typeface="Calibri"/>
              </a:rPr>
              <a:t>The objective here is to provide users with advanced visualization capabilities and an immersive exploration experience of the human anatomy. This can include features like virtual dissection, cross-section views, X-ray vision, or dynamic animations that allow users to delve deeper into the intricacies of the human body.</a:t>
            </a:r>
            <a:endParaRPr lang="en-IN" sz="1600" b="0" strike="noStrike" spc="-1" dirty="0">
              <a:solidFill>
                <a:srgbClr val="000000"/>
              </a:solidFill>
              <a:latin typeface="Arial"/>
            </a:endParaRPr>
          </a:p>
        </p:txBody>
      </p:sp>
      <p:sp>
        <p:nvSpPr>
          <p:cNvPr id="124" name="TextBox 123"/>
          <p:cNvSpPr txBox="1"/>
          <p:nvPr/>
        </p:nvSpPr>
        <p:spPr>
          <a:xfrm>
            <a:off x="7740000" y="432000"/>
            <a:ext cx="4316760" cy="346680"/>
          </a:xfrm>
          <a:prstGeom prst="rect">
            <a:avLst/>
          </a:prstGeom>
          <a:noFill/>
          <a:ln w="0">
            <a:noFill/>
          </a:ln>
        </p:spPr>
        <p:txBody>
          <a:bodyPr lIns="90000" tIns="45000" rIns="90000" bIns="45000" anchor="t">
            <a:noAutofit/>
          </a:bodyPr>
          <a:lstStyle/>
          <a:p>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7DB6A-A41A-5F88-FC96-FFB3CFC3E1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9770" y="851400"/>
            <a:ext cx="11305339" cy="6359253"/>
          </a:xfrm>
          <a:prstGeom prst="rect">
            <a:avLst/>
          </a:prstGeom>
        </p:spPr>
      </p:pic>
      <p:sp>
        <p:nvSpPr>
          <p:cNvPr id="125" name="CustomShape 2"/>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7EF4E1DC-6A05-428B-99DC-6488848DD465}" type="slidenum">
              <a:rPr lang="en-US" sz="1200" b="0" strike="noStrike" spc="-1">
                <a:solidFill>
                  <a:srgbClr val="888888"/>
                </a:solidFill>
                <a:latin typeface="Arial"/>
                <a:ea typeface="Arial"/>
              </a:rPr>
              <a:t>7</a:t>
            </a:fld>
            <a:endParaRPr lang="en-IN" sz="1200" b="0" strike="noStrike" spc="-1">
              <a:solidFill>
                <a:srgbClr val="000000"/>
              </a:solidFill>
              <a:latin typeface="Arial"/>
            </a:endParaRPr>
          </a:p>
        </p:txBody>
      </p:sp>
      <p:sp>
        <p:nvSpPr>
          <p:cNvPr id="126" name="CustomShape 3"/>
          <p:cNvSpPr/>
          <p:nvPr/>
        </p:nvSpPr>
        <p:spPr>
          <a:xfrm>
            <a:off x="920640" y="970740"/>
            <a:ext cx="10350720" cy="7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tabLst>
                <a:tab pos="0" algn="l"/>
              </a:tabLst>
            </a:pPr>
            <a:r>
              <a:rPr lang="en-US" sz="3200" b="1" strike="noStrike" spc="-1" dirty="0">
                <a:solidFill>
                  <a:srgbClr val="000000"/>
                </a:solidFill>
                <a:latin typeface="Calibri"/>
                <a:ea typeface="Calibri"/>
              </a:rPr>
              <a:t>Project Timeline</a:t>
            </a:r>
            <a:endParaRPr lang="en-IN" sz="3200" b="0" strike="noStrike" spc="-1" dirty="0">
              <a:solidFill>
                <a:srgbClr val="000000"/>
              </a:solidFill>
              <a:latin typeface="Arial"/>
            </a:endParaRPr>
          </a:p>
        </p:txBody>
      </p:sp>
      <p:sp>
        <p:nvSpPr>
          <p:cNvPr id="127" name="CustomShape 4"/>
          <p:cNvSpPr/>
          <p:nvPr/>
        </p:nvSpPr>
        <p:spPr>
          <a:xfrm>
            <a:off x="478440" y="6309360"/>
            <a:ext cx="10266840" cy="499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IN" sz="1800" b="0" strike="noStrike" spc="-1">
              <a:solidFill>
                <a:srgbClr val="000000"/>
              </a:solidFill>
              <a:latin typeface="Arial"/>
              <a:ea typeface="DejaVu Sans"/>
            </a:endParaRPr>
          </a:p>
        </p:txBody>
      </p:sp>
      <p:sp>
        <p:nvSpPr>
          <p:cNvPr id="128" name="CustomShape 5"/>
          <p:cNvSpPr/>
          <p:nvPr/>
        </p:nvSpPr>
        <p:spPr>
          <a:xfrm>
            <a:off x="6022440" y="376560"/>
            <a:ext cx="604872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3" name="TextBox 2">
            <a:extLst>
              <a:ext uri="{FF2B5EF4-FFF2-40B4-BE49-F238E27FC236}">
                <a16:creationId xmlns:a16="http://schemas.microsoft.com/office/drawing/2014/main" id="{B76D62DF-55F1-5A31-6451-3068B5D74CCB}"/>
              </a:ext>
            </a:extLst>
          </p:cNvPr>
          <p:cNvSpPr txBox="1"/>
          <p:nvPr/>
        </p:nvSpPr>
        <p:spPr>
          <a:xfrm>
            <a:off x="3048733" y="3244334"/>
            <a:ext cx="6097464" cy="369332"/>
          </a:xfrm>
          <a:prstGeom prst="rect">
            <a:avLst/>
          </a:prstGeom>
          <a:noFill/>
        </p:spPr>
        <p:txBody>
          <a:bodyPr wrap="square">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C9D3E49-438F-45EA-BEDF-93BA1010C6A6}" type="slidenum">
              <a:rPr lang="en-US" sz="1200" b="0" strike="noStrike" spc="-1">
                <a:solidFill>
                  <a:srgbClr val="888888"/>
                </a:solidFill>
                <a:latin typeface="Arial"/>
                <a:ea typeface="Arial"/>
              </a:rPr>
              <a:t>8</a:t>
            </a:fld>
            <a:endParaRPr lang="en-IN" sz="1200" b="0" strike="noStrike" spc="-1">
              <a:solidFill>
                <a:srgbClr val="000000"/>
              </a:solidFill>
              <a:latin typeface="Arial"/>
            </a:endParaRPr>
          </a:p>
        </p:txBody>
      </p:sp>
      <p:sp>
        <p:nvSpPr>
          <p:cNvPr id="130" name="CustomShape 2"/>
          <p:cNvSpPr/>
          <p:nvPr/>
        </p:nvSpPr>
        <p:spPr>
          <a:xfrm>
            <a:off x="540000" y="1017000"/>
            <a:ext cx="11108520" cy="7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tabLst>
                <a:tab pos="0" algn="l"/>
              </a:tabLst>
            </a:pPr>
            <a:r>
              <a:rPr lang="en-US" sz="3200" b="1" strike="noStrike" spc="-1" dirty="0">
                <a:solidFill>
                  <a:srgbClr val="000000"/>
                </a:solidFill>
                <a:latin typeface="Calibri"/>
                <a:ea typeface="Calibri"/>
              </a:rPr>
              <a:t>Literature Review</a:t>
            </a:r>
            <a:endParaRPr lang="en-IN" sz="3200" b="0" strike="noStrike" spc="-1" dirty="0">
              <a:solidFill>
                <a:srgbClr val="000000"/>
              </a:solidFill>
              <a:latin typeface="Arial"/>
            </a:endParaRPr>
          </a:p>
        </p:txBody>
      </p:sp>
      <p:sp>
        <p:nvSpPr>
          <p:cNvPr id="131" name="CustomShape 3"/>
          <p:cNvSpPr/>
          <p:nvPr/>
        </p:nvSpPr>
        <p:spPr>
          <a:xfrm>
            <a:off x="540000" y="6346360"/>
            <a:ext cx="10266840" cy="499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a typeface="DejaVu Sans"/>
            </a:endParaRPr>
          </a:p>
        </p:txBody>
      </p:sp>
      <p:sp>
        <p:nvSpPr>
          <p:cNvPr id="132" name="CustomShape 4"/>
          <p:cNvSpPr/>
          <p:nvPr/>
        </p:nvSpPr>
        <p:spPr>
          <a:xfrm>
            <a:off x="3240000" y="396000"/>
            <a:ext cx="882000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9" name="TextBox 8">
            <a:extLst>
              <a:ext uri="{FF2B5EF4-FFF2-40B4-BE49-F238E27FC236}">
                <a16:creationId xmlns:a16="http://schemas.microsoft.com/office/drawing/2014/main" id="{554F0D6D-702E-7104-CF56-61FB70321874}"/>
              </a:ext>
            </a:extLst>
          </p:cNvPr>
          <p:cNvSpPr txBox="1"/>
          <p:nvPr/>
        </p:nvSpPr>
        <p:spPr>
          <a:xfrm>
            <a:off x="223520" y="1582340"/>
            <a:ext cx="11968480" cy="4031873"/>
          </a:xfrm>
          <a:prstGeom prst="rect">
            <a:avLst/>
          </a:prstGeom>
          <a:noFill/>
        </p:spPr>
        <p:txBody>
          <a:bodyPr wrap="square">
            <a:spAutoFit/>
          </a:bodyPr>
          <a:lstStyle/>
          <a:p>
            <a:r>
              <a:rPr lang="en-US" sz="1600" dirty="0"/>
              <a:t>Introduction:</a:t>
            </a:r>
          </a:p>
          <a:p>
            <a:r>
              <a:rPr lang="en-US" sz="1600" dirty="0"/>
              <a:t>Augmented reality (AR) has emerged as a promising technology in the field of education, particularly in the domain of human anatomy. This literature review aims to explore the existing research and developments in augmented reality applications for human anatomy education, focusing on the benefits, challenges, and effectiveness of such apps.</a:t>
            </a:r>
          </a:p>
          <a:p>
            <a:endParaRPr lang="en-US" sz="1600" dirty="0"/>
          </a:p>
          <a:p>
            <a:r>
              <a:rPr lang="en-US" sz="1600" dirty="0"/>
              <a:t>Benefits of Augmented Reality in Anatomy Education:</a:t>
            </a:r>
          </a:p>
          <a:p>
            <a:r>
              <a:rPr lang="en-US" sz="1600" dirty="0"/>
              <a:t>Numerous studies have highlighted the benefits of incorporating augmented reality in anatomy education. AR apps provide an immersive and interactive learning experience, allowing students to visualize and manipulate 3D models of anatomical structures. This hands-on approach enhances spatial understanding and promotes active engagement, resulting in improved retention and comprehension of complex anatomical concepts.</a:t>
            </a:r>
          </a:p>
          <a:p>
            <a:endParaRPr lang="en-US" sz="1600" dirty="0"/>
          </a:p>
          <a:p>
            <a:r>
              <a:rPr lang="en-US" sz="1600" dirty="0"/>
              <a:t>Effectiveness of Augmented Reality Apps:</a:t>
            </a:r>
          </a:p>
          <a:p>
            <a:r>
              <a:rPr lang="en-US" sz="1600" dirty="0"/>
              <a:t>Research studies have demonstrated the effectiveness of augmented reality apps in human anatomy education. They have shown that students using AR apps outperform those using traditional methods in terms of knowledge retention, spatial understanding, and anatomical accuracy. AR apps also foster higher levels of motivation and interest among students, making the learning process more enjoyable and engaging.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ustomShape 1"/>
          <p:cNvSpPr/>
          <p:nvPr/>
        </p:nvSpPr>
        <p:spPr>
          <a:xfrm>
            <a:off x="10994040" y="6356520"/>
            <a:ext cx="347040" cy="35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C9D3E49-438F-45EA-BEDF-93BA1010C6A6}" type="slidenum">
              <a:rPr lang="en-US" sz="1200" b="0" strike="noStrike" spc="-1">
                <a:solidFill>
                  <a:srgbClr val="888888"/>
                </a:solidFill>
                <a:latin typeface="Arial"/>
                <a:ea typeface="Arial"/>
              </a:rPr>
              <a:t>9</a:t>
            </a:fld>
            <a:endParaRPr lang="en-IN" sz="1200" b="0" strike="noStrike" spc="-1">
              <a:solidFill>
                <a:srgbClr val="000000"/>
              </a:solidFill>
              <a:latin typeface="Arial"/>
            </a:endParaRPr>
          </a:p>
        </p:txBody>
      </p:sp>
      <p:sp>
        <p:nvSpPr>
          <p:cNvPr id="131" name="CustomShape 3"/>
          <p:cNvSpPr/>
          <p:nvPr/>
        </p:nvSpPr>
        <p:spPr>
          <a:xfrm>
            <a:off x="540000" y="6346360"/>
            <a:ext cx="10266840" cy="499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a typeface="DejaVu Sans"/>
            </a:endParaRPr>
          </a:p>
        </p:txBody>
      </p:sp>
      <p:sp>
        <p:nvSpPr>
          <p:cNvPr id="132" name="CustomShape 4"/>
          <p:cNvSpPr/>
          <p:nvPr/>
        </p:nvSpPr>
        <p:spPr>
          <a:xfrm>
            <a:off x="3240000" y="396000"/>
            <a:ext cx="8820000" cy="474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tabLst>
                <a:tab pos="0" algn="l"/>
              </a:tabLst>
            </a:pPr>
            <a:r>
              <a:rPr lang="en-US" sz="1800" b="1" strike="noStrike" spc="-1">
                <a:solidFill>
                  <a:srgbClr val="1C4587"/>
                </a:solidFill>
                <a:latin typeface="Arial"/>
                <a:ea typeface="Arial"/>
              </a:rPr>
              <a:t>KIET Group of Institutions, Ghaziabad</a:t>
            </a:r>
            <a:endParaRPr lang="en-IN" sz="1800" b="0" strike="noStrike" spc="-1">
              <a:solidFill>
                <a:srgbClr val="000000"/>
              </a:solidFill>
              <a:latin typeface="Arial"/>
            </a:endParaRPr>
          </a:p>
        </p:txBody>
      </p:sp>
      <p:sp>
        <p:nvSpPr>
          <p:cNvPr id="3" name="TextBox 2">
            <a:extLst>
              <a:ext uri="{FF2B5EF4-FFF2-40B4-BE49-F238E27FC236}">
                <a16:creationId xmlns:a16="http://schemas.microsoft.com/office/drawing/2014/main" id="{B31463A1-5498-7162-A050-57DC6017F074}"/>
              </a:ext>
            </a:extLst>
          </p:cNvPr>
          <p:cNvSpPr txBox="1"/>
          <p:nvPr/>
        </p:nvSpPr>
        <p:spPr>
          <a:xfrm>
            <a:off x="208240" y="1687864"/>
            <a:ext cx="11775520" cy="4524315"/>
          </a:xfrm>
          <a:prstGeom prst="rect">
            <a:avLst/>
          </a:prstGeom>
          <a:noFill/>
        </p:spPr>
        <p:txBody>
          <a:bodyPr wrap="square">
            <a:spAutoFit/>
          </a:bodyPr>
          <a:lstStyle/>
          <a:p>
            <a:r>
              <a:rPr lang="en-US" sz="1600" dirty="0"/>
              <a:t>Challenges and Limitations:</a:t>
            </a:r>
          </a:p>
          <a:p>
            <a:r>
              <a:rPr lang="en-US" sz="1600" dirty="0"/>
              <a:t>While augmented reality offers significant advantages, several challenges and limitations should be considered. Technical limitations, such as device compatibility, tracking accuracy, and rendering quality, can affect the overall user experience. Additionally, the availability and quality of content within AR apps, including anatomical models and educational resources, can vary widely. Ensuring accuracy, completeness, and relevance of the content is crucial for the effectiveness of the app.</a:t>
            </a:r>
          </a:p>
          <a:p>
            <a:endParaRPr lang="en-US" sz="1600" dirty="0"/>
          </a:p>
          <a:p>
            <a:r>
              <a:rPr lang="en-US" sz="1600" dirty="0"/>
              <a:t>Current Trends and Future Directions:</a:t>
            </a:r>
          </a:p>
          <a:p>
            <a:r>
              <a:rPr lang="en-US" sz="1600" dirty="0"/>
              <a:t>The current landscape of augmented reality anatomy apps showcases a variety of features and functionalities. These include interactive 3D models, virtual dissection, cross-section views, gamification elements, and social sharing. Moreover, advancements in wearable devices, such as AR glasses and haptic feedback systems, present exciting opportunities for further enhancing the learning experience.</a:t>
            </a:r>
          </a:p>
          <a:p>
            <a:endParaRPr lang="en-US" sz="1600" dirty="0"/>
          </a:p>
          <a:p>
            <a:r>
              <a:rPr lang="en-US" sz="1600" dirty="0"/>
              <a:t>Conclusion:</a:t>
            </a:r>
          </a:p>
          <a:p>
            <a:r>
              <a:rPr lang="en-US" sz="1600" dirty="0"/>
              <a:t>Augmented reality applications for human anatomy education have demonstrated considerable potential in improving learning outcomes and student engagement. As technology continues to evolve, addressing the challenges related to content quality, technical limitations, and accessibility will be essential for the continued success of AR apps in this domain. Further research is needed to explore the long-term effects, efficacy in different educational settings, and optimal integration of augmented reality in anatomy curricula.</a:t>
            </a:r>
          </a:p>
        </p:txBody>
      </p:sp>
    </p:spTree>
    <p:extLst>
      <p:ext uri="{BB962C8B-B14F-4D97-AF65-F5344CB8AC3E}">
        <p14:creationId xmlns:p14="http://schemas.microsoft.com/office/powerpoint/2010/main" val="401527000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488</TotalTime>
  <Words>1236</Words>
  <Application>Microsoft Office PowerPoint</Application>
  <PresentationFormat>Widescreen</PresentationFormat>
  <Paragraphs>73</Paragraphs>
  <Slides>11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Oswald-Bold</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Jalaj Pateria</dc:creator>
  <dc:description/>
  <cp:lastModifiedBy>Shahnawaz .</cp:lastModifiedBy>
  <cp:revision>4</cp:revision>
  <dcterms:created xsi:type="dcterms:W3CDTF">2020-11-28T07:11:42Z</dcterms:created>
  <dcterms:modified xsi:type="dcterms:W3CDTF">2025-05-23T06:58:41Z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0</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13</vt:i4>
  </property>
</Properties>
</file>